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68" r:id="rId5"/>
    <p:sldId id="261" r:id="rId6"/>
    <p:sldId id="271" r:id="rId7"/>
    <p:sldId id="2142532858" r:id="rId8"/>
    <p:sldId id="2142532860" r:id="rId9"/>
    <p:sldId id="272" r:id="rId10"/>
    <p:sldId id="270" r:id="rId11"/>
    <p:sldId id="262" r:id="rId12"/>
    <p:sldId id="266" r:id="rId13"/>
    <p:sldId id="2142532859" r:id="rId14"/>
    <p:sldId id="267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19"/>
  </p:normalViewPr>
  <p:slideViewPr>
    <p:cSldViewPr>
      <p:cViewPr varScale="1">
        <p:scale>
          <a:sx n="109" d="100"/>
          <a:sy n="109" d="100"/>
        </p:scale>
        <p:origin x="184" y="9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rgbClr val="0070C0"/>
                </a:solidFill>
              </a:rPr>
              <a:t>Percentage Distribution</a:t>
            </a:r>
          </a:p>
        </c:rich>
      </c:tx>
      <c:layout>
        <c:manualLayout>
          <c:xMode val="edge"/>
          <c:yMode val="edge"/>
          <c:x val="0.33992907801418448"/>
          <c:y val="0.105839416058394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2B2-994F-967A-460E80B8E72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B2B2-994F-967A-460E80B8E7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2B2-994F-967A-460E80B8E7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Reporter</c:v>
                </c:pt>
                <c:pt idx="1">
                  <c:v>Resolver</c:v>
                </c:pt>
                <c:pt idx="2">
                  <c:v>Platform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B2-994F-967A-460E80B8E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162254984084435"/>
          <c:y val="0.82679234438760851"/>
          <c:w val="0.71022979840285927"/>
          <c:h val="7.466750962699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6870" y="351425"/>
            <a:ext cx="239025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hyperlink" Target="https://drive.google.com/file/d/19NrL93-sbzLxbjXehK0kRu3iOpCwRp4W/view?usp=sha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6316" y="999822"/>
            <a:ext cx="2598888" cy="128270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lang="en-US" sz="3600" b="1" spc="-85" dirty="0">
                <a:latin typeface="Verdana"/>
                <a:cs typeface="Verdana"/>
              </a:rPr>
              <a:t>URBAN</a:t>
            </a:r>
            <a:endParaRPr sz="3600" dirty="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630"/>
              </a:spcBef>
            </a:pPr>
            <a:r>
              <a:rPr lang="en-US" sz="3600" spc="114" dirty="0">
                <a:latin typeface="Verdana"/>
                <a:cs typeface="Verdana"/>
              </a:rPr>
              <a:t>REPAIR</a:t>
            </a:r>
            <a:endParaRPr sz="36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54649" y="2586511"/>
            <a:ext cx="259888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95" dirty="0">
                <a:latin typeface="Verdana"/>
                <a:cs typeface="Verdana"/>
              </a:rPr>
              <a:t>T</a:t>
            </a:r>
            <a:r>
              <a:rPr sz="2000" spc="-15" dirty="0">
                <a:latin typeface="Verdana"/>
                <a:cs typeface="Verdana"/>
              </a:rPr>
              <a:t>e</a:t>
            </a:r>
            <a:r>
              <a:rPr sz="2000" spc="-110" dirty="0">
                <a:latin typeface="Verdana"/>
                <a:cs typeface="Verdana"/>
              </a:rPr>
              <a:t>am:</a:t>
            </a:r>
            <a:r>
              <a:rPr lang="en-US" sz="2000" spc="-110" dirty="0">
                <a:latin typeface="Verdana"/>
                <a:cs typeface="Verdana"/>
              </a:rPr>
              <a:t> The Unknowns</a:t>
            </a:r>
            <a:endParaRPr sz="20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2936" y="2184979"/>
            <a:ext cx="4034154" cy="2117090"/>
            <a:chOff x="962936" y="2184979"/>
            <a:chExt cx="4034154" cy="2117090"/>
          </a:xfrm>
        </p:grpSpPr>
        <p:sp>
          <p:nvSpPr>
            <p:cNvPr id="5" name="object 5"/>
            <p:cNvSpPr/>
            <p:nvPr/>
          </p:nvSpPr>
          <p:spPr>
            <a:xfrm>
              <a:off x="962936" y="4205439"/>
              <a:ext cx="4034154" cy="96520"/>
            </a:xfrm>
            <a:custGeom>
              <a:avLst/>
              <a:gdLst/>
              <a:ahLst/>
              <a:cxnLst/>
              <a:rect l="l" t="t" r="r" b="b"/>
              <a:pathLst>
                <a:path w="4034154" h="96520">
                  <a:moveTo>
                    <a:pt x="4034157" y="96223"/>
                  </a:moveTo>
                  <a:lnTo>
                    <a:pt x="0" y="96223"/>
                  </a:lnTo>
                  <a:lnTo>
                    <a:pt x="0" y="0"/>
                  </a:lnTo>
                  <a:lnTo>
                    <a:pt x="4034157" y="0"/>
                  </a:lnTo>
                  <a:lnTo>
                    <a:pt x="4034157" y="96223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926" y="4109224"/>
              <a:ext cx="4034154" cy="96520"/>
            </a:xfrm>
            <a:custGeom>
              <a:avLst/>
              <a:gdLst/>
              <a:ahLst/>
              <a:cxnLst/>
              <a:rect l="l" t="t" r="r" b="b"/>
              <a:pathLst>
                <a:path w="4034154" h="96520">
                  <a:moveTo>
                    <a:pt x="4034155" y="0"/>
                  </a:moveTo>
                  <a:lnTo>
                    <a:pt x="3941178" y="0"/>
                  </a:lnTo>
                  <a:lnTo>
                    <a:pt x="3941178" y="48145"/>
                  </a:lnTo>
                  <a:lnTo>
                    <a:pt x="2982899" y="48145"/>
                  </a:lnTo>
                  <a:lnTo>
                    <a:pt x="2982899" y="0"/>
                  </a:lnTo>
                  <a:lnTo>
                    <a:pt x="0" y="0"/>
                  </a:lnTo>
                  <a:lnTo>
                    <a:pt x="0" y="48145"/>
                  </a:lnTo>
                  <a:lnTo>
                    <a:pt x="0" y="96215"/>
                  </a:lnTo>
                  <a:lnTo>
                    <a:pt x="4034155" y="96215"/>
                  </a:lnTo>
                  <a:lnTo>
                    <a:pt x="4034155" y="48145"/>
                  </a:lnTo>
                  <a:lnTo>
                    <a:pt x="4034155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4002" y="3328269"/>
              <a:ext cx="93980" cy="829310"/>
            </a:xfrm>
            <a:custGeom>
              <a:avLst/>
              <a:gdLst/>
              <a:ahLst/>
              <a:cxnLst/>
              <a:rect l="l" t="t" r="r" b="b"/>
              <a:pathLst>
                <a:path w="93979" h="829310">
                  <a:moveTo>
                    <a:pt x="93920" y="829001"/>
                  </a:moveTo>
                  <a:lnTo>
                    <a:pt x="0" y="829001"/>
                  </a:lnTo>
                  <a:lnTo>
                    <a:pt x="37030" y="0"/>
                  </a:lnTo>
                  <a:lnTo>
                    <a:pt x="56803" y="0"/>
                  </a:lnTo>
                  <a:lnTo>
                    <a:pt x="93920" y="829001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7799" y="3040379"/>
              <a:ext cx="668020" cy="685800"/>
            </a:xfrm>
            <a:custGeom>
              <a:avLst/>
              <a:gdLst/>
              <a:ahLst/>
              <a:cxnLst/>
              <a:rect l="l" t="t" r="r" b="b"/>
              <a:pathLst>
                <a:path w="668020" h="685800">
                  <a:moveTo>
                    <a:pt x="667499" y="787"/>
                  </a:moveTo>
                  <a:lnTo>
                    <a:pt x="666978" y="266"/>
                  </a:lnTo>
                  <a:lnTo>
                    <a:pt x="666203" y="0"/>
                  </a:lnTo>
                  <a:lnTo>
                    <a:pt x="665162" y="0"/>
                  </a:lnTo>
                  <a:lnTo>
                    <a:pt x="610628" y="38328"/>
                  </a:lnTo>
                  <a:lnTo>
                    <a:pt x="565670" y="80937"/>
                  </a:lnTo>
                  <a:lnTo>
                    <a:pt x="514350" y="134454"/>
                  </a:lnTo>
                  <a:lnTo>
                    <a:pt x="462318" y="193586"/>
                  </a:lnTo>
                  <a:lnTo>
                    <a:pt x="422262" y="244132"/>
                  </a:lnTo>
                  <a:lnTo>
                    <a:pt x="398094" y="280835"/>
                  </a:lnTo>
                  <a:lnTo>
                    <a:pt x="393738" y="298373"/>
                  </a:lnTo>
                  <a:lnTo>
                    <a:pt x="380187" y="286499"/>
                  </a:lnTo>
                  <a:lnTo>
                    <a:pt x="339534" y="270027"/>
                  </a:lnTo>
                  <a:lnTo>
                    <a:pt x="278015" y="251206"/>
                  </a:lnTo>
                  <a:lnTo>
                    <a:pt x="201803" y="232168"/>
                  </a:lnTo>
                  <a:lnTo>
                    <a:pt x="145567" y="220332"/>
                  </a:lnTo>
                  <a:lnTo>
                    <a:pt x="95250" y="211556"/>
                  </a:lnTo>
                  <a:lnTo>
                    <a:pt x="53251" y="206095"/>
                  </a:lnTo>
                  <a:lnTo>
                    <a:pt x="21945" y="204216"/>
                  </a:lnTo>
                  <a:lnTo>
                    <a:pt x="8585" y="204216"/>
                  </a:lnTo>
                  <a:lnTo>
                    <a:pt x="787" y="205867"/>
                  </a:lnTo>
                  <a:lnTo>
                    <a:pt x="0" y="209257"/>
                  </a:lnTo>
                  <a:lnTo>
                    <a:pt x="13589" y="221145"/>
                  </a:lnTo>
                  <a:lnTo>
                    <a:pt x="54241" y="237578"/>
                  </a:lnTo>
                  <a:lnTo>
                    <a:pt x="115785" y="256413"/>
                  </a:lnTo>
                  <a:lnTo>
                    <a:pt x="192011" y="275437"/>
                  </a:lnTo>
                  <a:lnTo>
                    <a:pt x="248310" y="287261"/>
                  </a:lnTo>
                  <a:lnTo>
                    <a:pt x="298678" y="296049"/>
                  </a:lnTo>
                  <a:lnTo>
                    <a:pt x="340715" y="301510"/>
                  </a:lnTo>
                  <a:lnTo>
                    <a:pt x="372046" y="303390"/>
                  </a:lnTo>
                  <a:lnTo>
                    <a:pt x="385229" y="303390"/>
                  </a:lnTo>
                  <a:lnTo>
                    <a:pt x="393026" y="301828"/>
                  </a:lnTo>
                  <a:lnTo>
                    <a:pt x="393788" y="298500"/>
                  </a:lnTo>
                  <a:lnTo>
                    <a:pt x="396443" y="359803"/>
                  </a:lnTo>
                  <a:lnTo>
                    <a:pt x="410946" y="422719"/>
                  </a:lnTo>
                  <a:lnTo>
                    <a:pt x="432574" y="498538"/>
                  </a:lnTo>
                  <a:lnTo>
                    <a:pt x="457047" y="571881"/>
                  </a:lnTo>
                  <a:lnTo>
                    <a:pt x="480199" y="631240"/>
                  </a:lnTo>
                  <a:lnTo>
                    <a:pt x="499618" y="670991"/>
                  </a:lnTo>
                  <a:lnTo>
                    <a:pt x="512876" y="685507"/>
                  </a:lnTo>
                  <a:lnTo>
                    <a:pt x="513397" y="685507"/>
                  </a:lnTo>
                  <a:lnTo>
                    <a:pt x="513651" y="685419"/>
                  </a:lnTo>
                  <a:lnTo>
                    <a:pt x="517144" y="667677"/>
                  </a:lnTo>
                  <a:lnTo>
                    <a:pt x="511022" y="624128"/>
                  </a:lnTo>
                  <a:lnTo>
                    <a:pt x="496519" y="561225"/>
                  </a:lnTo>
                  <a:lnTo>
                    <a:pt x="474891" y="485394"/>
                  </a:lnTo>
                  <a:lnTo>
                    <a:pt x="450354" y="412102"/>
                  </a:lnTo>
                  <a:lnTo>
                    <a:pt x="427164" y="352729"/>
                  </a:lnTo>
                  <a:lnTo>
                    <a:pt x="407758" y="312953"/>
                  </a:lnTo>
                  <a:lnTo>
                    <a:pt x="395287" y="299212"/>
                  </a:lnTo>
                  <a:lnTo>
                    <a:pt x="396062" y="299212"/>
                  </a:lnTo>
                  <a:lnTo>
                    <a:pt x="450557" y="260845"/>
                  </a:lnTo>
                  <a:lnTo>
                    <a:pt x="495515" y="218211"/>
                  </a:lnTo>
                  <a:lnTo>
                    <a:pt x="546874" y="164668"/>
                  </a:lnTo>
                  <a:lnTo>
                    <a:pt x="598893" y="105549"/>
                  </a:lnTo>
                  <a:lnTo>
                    <a:pt x="638924" y="55003"/>
                  </a:lnTo>
                  <a:lnTo>
                    <a:pt x="663092" y="18326"/>
                  </a:lnTo>
                  <a:lnTo>
                    <a:pt x="667499" y="787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89411" y="3316513"/>
              <a:ext cx="44450" cy="45085"/>
            </a:xfrm>
            <a:custGeom>
              <a:avLst/>
              <a:gdLst/>
              <a:ahLst/>
              <a:cxnLst/>
              <a:rect l="l" t="t" r="r" b="b"/>
              <a:pathLst>
                <a:path w="44450" h="45085">
                  <a:moveTo>
                    <a:pt x="28097" y="44497"/>
                  </a:moveTo>
                  <a:lnTo>
                    <a:pt x="16737" y="44497"/>
                  </a:lnTo>
                  <a:lnTo>
                    <a:pt x="11360" y="42494"/>
                  </a:lnTo>
                  <a:lnTo>
                    <a:pt x="7111" y="38488"/>
                  </a:lnTo>
                  <a:lnTo>
                    <a:pt x="1970" y="31362"/>
                  </a:lnTo>
                  <a:lnTo>
                    <a:pt x="0" y="23075"/>
                  </a:lnTo>
                  <a:lnTo>
                    <a:pt x="1281" y="14659"/>
                  </a:lnTo>
                  <a:lnTo>
                    <a:pt x="5896" y="7140"/>
                  </a:lnTo>
                  <a:lnTo>
                    <a:pt x="10233" y="2437"/>
                  </a:lnTo>
                  <a:lnTo>
                    <a:pt x="16217" y="0"/>
                  </a:lnTo>
                  <a:lnTo>
                    <a:pt x="22200" y="0"/>
                  </a:lnTo>
                  <a:lnTo>
                    <a:pt x="27490" y="0"/>
                  </a:lnTo>
                  <a:lnTo>
                    <a:pt x="32867" y="1915"/>
                  </a:lnTo>
                  <a:lnTo>
                    <a:pt x="37203" y="5920"/>
                  </a:lnTo>
                  <a:lnTo>
                    <a:pt x="42319" y="13110"/>
                  </a:lnTo>
                  <a:lnTo>
                    <a:pt x="44239" y="21443"/>
                  </a:lnTo>
                  <a:lnTo>
                    <a:pt x="42923" y="29873"/>
                  </a:lnTo>
                  <a:lnTo>
                    <a:pt x="38331" y="37356"/>
                  </a:lnTo>
                  <a:lnTo>
                    <a:pt x="33995" y="42059"/>
                  </a:lnTo>
                  <a:lnTo>
                    <a:pt x="28097" y="44497"/>
                  </a:lnTo>
                  <a:close/>
                </a:path>
              </a:pathLst>
            </a:custGeom>
            <a:solidFill>
              <a:srgbClr val="7878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7303" y="3326005"/>
              <a:ext cx="29209" cy="26034"/>
            </a:xfrm>
            <a:custGeom>
              <a:avLst/>
              <a:gdLst/>
              <a:ahLst/>
              <a:cxnLst/>
              <a:rect l="l" t="t" r="r" b="b"/>
              <a:pathLst>
                <a:path w="29210" h="26035">
                  <a:moveTo>
                    <a:pt x="17691" y="25775"/>
                  </a:moveTo>
                  <a:lnTo>
                    <a:pt x="11100" y="25775"/>
                  </a:lnTo>
                  <a:lnTo>
                    <a:pt x="7978" y="24643"/>
                  </a:lnTo>
                  <a:lnTo>
                    <a:pt x="5549" y="22379"/>
                  </a:lnTo>
                  <a:lnTo>
                    <a:pt x="260" y="17415"/>
                  </a:lnTo>
                  <a:lnTo>
                    <a:pt x="0" y="9317"/>
                  </a:lnTo>
                  <a:lnTo>
                    <a:pt x="4682" y="4092"/>
                  </a:lnTo>
                  <a:lnTo>
                    <a:pt x="7284" y="1392"/>
                  </a:lnTo>
                  <a:lnTo>
                    <a:pt x="10753" y="0"/>
                  </a:lnTo>
                  <a:lnTo>
                    <a:pt x="14222" y="0"/>
                  </a:lnTo>
                  <a:lnTo>
                    <a:pt x="17344" y="0"/>
                  </a:lnTo>
                  <a:lnTo>
                    <a:pt x="20466" y="1044"/>
                  </a:lnTo>
                  <a:lnTo>
                    <a:pt x="22894" y="3395"/>
                  </a:lnTo>
                  <a:lnTo>
                    <a:pt x="28184" y="8098"/>
                  </a:lnTo>
                  <a:lnTo>
                    <a:pt x="28618" y="16370"/>
                  </a:lnTo>
                  <a:lnTo>
                    <a:pt x="23674" y="21595"/>
                  </a:lnTo>
                  <a:lnTo>
                    <a:pt x="21160" y="24382"/>
                  </a:lnTo>
                  <a:lnTo>
                    <a:pt x="17691" y="25775"/>
                  </a:lnTo>
                  <a:close/>
                </a:path>
              </a:pathLst>
            </a:custGeom>
            <a:solidFill>
              <a:srgbClr val="AB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52114" y="4071073"/>
              <a:ext cx="118110" cy="86360"/>
            </a:xfrm>
            <a:custGeom>
              <a:avLst/>
              <a:gdLst/>
              <a:ahLst/>
              <a:cxnLst/>
              <a:rect l="l" t="t" r="r" b="b"/>
              <a:pathLst>
                <a:path w="118110" h="86360">
                  <a:moveTo>
                    <a:pt x="117767" y="39103"/>
                  </a:moveTo>
                  <a:lnTo>
                    <a:pt x="107797" y="39103"/>
                  </a:lnTo>
                  <a:lnTo>
                    <a:pt x="107797" y="0"/>
                  </a:lnTo>
                  <a:lnTo>
                    <a:pt x="9893" y="0"/>
                  </a:lnTo>
                  <a:lnTo>
                    <a:pt x="9893" y="39103"/>
                  </a:lnTo>
                  <a:lnTo>
                    <a:pt x="0" y="39103"/>
                  </a:lnTo>
                  <a:lnTo>
                    <a:pt x="0" y="86220"/>
                  </a:lnTo>
                  <a:lnTo>
                    <a:pt x="117767" y="86220"/>
                  </a:lnTo>
                  <a:lnTo>
                    <a:pt x="117767" y="39103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05049" y="3030886"/>
              <a:ext cx="128270" cy="1126490"/>
            </a:xfrm>
            <a:custGeom>
              <a:avLst/>
              <a:gdLst/>
              <a:ahLst/>
              <a:cxnLst/>
              <a:rect l="l" t="t" r="r" b="b"/>
              <a:pathLst>
                <a:path w="128270" h="1126489">
                  <a:moveTo>
                    <a:pt x="127655" y="1126379"/>
                  </a:moveTo>
                  <a:lnTo>
                    <a:pt x="0" y="1126379"/>
                  </a:lnTo>
                  <a:lnTo>
                    <a:pt x="50298" y="0"/>
                  </a:lnTo>
                  <a:lnTo>
                    <a:pt x="77269" y="0"/>
                  </a:lnTo>
                  <a:lnTo>
                    <a:pt x="127655" y="112637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93809" y="2511970"/>
              <a:ext cx="949960" cy="828675"/>
            </a:xfrm>
            <a:custGeom>
              <a:avLst/>
              <a:gdLst/>
              <a:ahLst/>
              <a:cxnLst/>
              <a:rect l="l" t="t" r="r" b="b"/>
              <a:pathLst>
                <a:path w="949960" h="828675">
                  <a:moveTo>
                    <a:pt x="949871" y="826058"/>
                  </a:moveTo>
                  <a:lnTo>
                    <a:pt x="925093" y="794054"/>
                  </a:lnTo>
                  <a:lnTo>
                    <a:pt x="891019" y="767232"/>
                  </a:lnTo>
                  <a:lnTo>
                    <a:pt x="845312" y="735266"/>
                  </a:lnTo>
                  <a:lnTo>
                    <a:pt x="790092" y="699731"/>
                  </a:lnTo>
                  <a:lnTo>
                    <a:pt x="727506" y="662165"/>
                  </a:lnTo>
                  <a:lnTo>
                    <a:pt x="660171" y="624573"/>
                  </a:lnTo>
                  <a:lnTo>
                    <a:pt x="599084" y="593115"/>
                  </a:lnTo>
                  <a:lnTo>
                    <a:pt x="547128" y="569048"/>
                  </a:lnTo>
                  <a:lnTo>
                    <a:pt x="507174" y="553681"/>
                  </a:lnTo>
                  <a:lnTo>
                    <a:pt x="482092" y="548271"/>
                  </a:lnTo>
                  <a:lnTo>
                    <a:pt x="478447" y="548271"/>
                  </a:lnTo>
                  <a:lnTo>
                    <a:pt x="476300" y="548982"/>
                  </a:lnTo>
                  <a:lnTo>
                    <a:pt x="482981" y="540778"/>
                  </a:lnTo>
                  <a:lnTo>
                    <a:pt x="496227" y="469963"/>
                  </a:lnTo>
                  <a:lnTo>
                    <a:pt x="500900" y="414248"/>
                  </a:lnTo>
                  <a:lnTo>
                    <a:pt x="503910" y="348500"/>
                  </a:lnTo>
                  <a:lnTo>
                    <a:pt x="504977" y="275348"/>
                  </a:lnTo>
                  <a:lnTo>
                    <a:pt x="503910" y="202158"/>
                  </a:lnTo>
                  <a:lnTo>
                    <a:pt x="500900" y="136385"/>
                  </a:lnTo>
                  <a:lnTo>
                    <a:pt x="496227" y="80657"/>
                  </a:lnTo>
                  <a:lnTo>
                    <a:pt x="490156" y="37604"/>
                  </a:lnTo>
                  <a:lnTo>
                    <a:pt x="474980" y="0"/>
                  </a:lnTo>
                  <a:lnTo>
                    <a:pt x="466966" y="9842"/>
                  </a:lnTo>
                  <a:lnTo>
                    <a:pt x="453682" y="80657"/>
                  </a:lnTo>
                  <a:lnTo>
                    <a:pt x="448983" y="136385"/>
                  </a:lnTo>
                  <a:lnTo>
                    <a:pt x="445960" y="202158"/>
                  </a:lnTo>
                  <a:lnTo>
                    <a:pt x="444881" y="275348"/>
                  </a:lnTo>
                  <a:lnTo>
                    <a:pt x="445960" y="348500"/>
                  </a:lnTo>
                  <a:lnTo>
                    <a:pt x="448983" y="414248"/>
                  </a:lnTo>
                  <a:lnTo>
                    <a:pt x="453682" y="469963"/>
                  </a:lnTo>
                  <a:lnTo>
                    <a:pt x="459778" y="513016"/>
                  </a:lnTo>
                  <a:lnTo>
                    <a:pt x="473468" y="548767"/>
                  </a:lnTo>
                  <a:lnTo>
                    <a:pt x="471678" y="548093"/>
                  </a:lnTo>
                  <a:lnTo>
                    <a:pt x="467956" y="548093"/>
                  </a:lnTo>
                  <a:lnTo>
                    <a:pt x="442861" y="553516"/>
                  </a:lnTo>
                  <a:lnTo>
                    <a:pt x="402907" y="568909"/>
                  </a:lnTo>
                  <a:lnTo>
                    <a:pt x="350951" y="592988"/>
                  </a:lnTo>
                  <a:lnTo>
                    <a:pt x="289864" y="624484"/>
                  </a:lnTo>
                  <a:lnTo>
                    <a:pt x="222529" y="662076"/>
                  </a:lnTo>
                  <a:lnTo>
                    <a:pt x="159943" y="699655"/>
                  </a:lnTo>
                  <a:lnTo>
                    <a:pt x="104749" y="735203"/>
                  </a:lnTo>
                  <a:lnTo>
                    <a:pt x="59029" y="767168"/>
                  </a:lnTo>
                  <a:lnTo>
                    <a:pt x="24930" y="793978"/>
                  </a:lnTo>
                  <a:lnTo>
                    <a:pt x="0" y="825881"/>
                  </a:lnTo>
                  <a:lnTo>
                    <a:pt x="952" y="827532"/>
                  </a:lnTo>
                  <a:lnTo>
                    <a:pt x="3378" y="828319"/>
                  </a:lnTo>
                  <a:lnTo>
                    <a:pt x="7023" y="828319"/>
                  </a:lnTo>
                  <a:lnTo>
                    <a:pt x="72097" y="807554"/>
                  </a:lnTo>
                  <a:lnTo>
                    <a:pt x="124066" y="783501"/>
                  </a:lnTo>
                  <a:lnTo>
                    <a:pt x="185140" y="752005"/>
                  </a:lnTo>
                  <a:lnTo>
                    <a:pt x="252450" y="714324"/>
                  </a:lnTo>
                  <a:lnTo>
                    <a:pt x="315074" y="676833"/>
                  </a:lnTo>
                  <a:lnTo>
                    <a:pt x="370306" y="641337"/>
                  </a:lnTo>
                  <a:lnTo>
                    <a:pt x="416039" y="609384"/>
                  </a:lnTo>
                  <a:lnTo>
                    <a:pt x="450138" y="582574"/>
                  </a:lnTo>
                  <a:lnTo>
                    <a:pt x="474980" y="550621"/>
                  </a:lnTo>
                  <a:lnTo>
                    <a:pt x="475576" y="549871"/>
                  </a:lnTo>
                  <a:lnTo>
                    <a:pt x="475056" y="550710"/>
                  </a:lnTo>
                  <a:lnTo>
                    <a:pt x="479539" y="562546"/>
                  </a:lnTo>
                  <a:lnTo>
                    <a:pt x="533984" y="609485"/>
                  </a:lnTo>
                  <a:lnTo>
                    <a:pt x="579678" y="641438"/>
                  </a:lnTo>
                  <a:lnTo>
                    <a:pt x="634873" y="676973"/>
                  </a:lnTo>
                  <a:lnTo>
                    <a:pt x="697420" y="714502"/>
                  </a:lnTo>
                  <a:lnTo>
                    <a:pt x="764857" y="752144"/>
                  </a:lnTo>
                  <a:lnTo>
                    <a:pt x="825995" y="783628"/>
                  </a:lnTo>
                  <a:lnTo>
                    <a:pt x="877976" y="807707"/>
                  </a:lnTo>
                  <a:lnTo>
                    <a:pt x="917917" y="823087"/>
                  </a:lnTo>
                  <a:lnTo>
                    <a:pt x="942924" y="828497"/>
                  </a:lnTo>
                  <a:lnTo>
                    <a:pt x="946569" y="828497"/>
                  </a:lnTo>
                  <a:lnTo>
                    <a:pt x="948918" y="827709"/>
                  </a:lnTo>
                  <a:lnTo>
                    <a:pt x="949871" y="82605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38697" y="3032367"/>
              <a:ext cx="60325" cy="60960"/>
            </a:xfrm>
            <a:custGeom>
              <a:avLst/>
              <a:gdLst/>
              <a:ahLst/>
              <a:cxnLst/>
              <a:rect l="l" t="t" r="r" b="b"/>
              <a:pathLst>
                <a:path w="60325" h="60960">
                  <a:moveTo>
                    <a:pt x="30092" y="60433"/>
                  </a:moveTo>
                  <a:lnTo>
                    <a:pt x="18366" y="58063"/>
                  </a:lnTo>
                  <a:lnTo>
                    <a:pt x="8802" y="51594"/>
                  </a:lnTo>
                  <a:lnTo>
                    <a:pt x="2360" y="41991"/>
                  </a:lnTo>
                  <a:lnTo>
                    <a:pt x="0" y="30216"/>
                  </a:lnTo>
                  <a:lnTo>
                    <a:pt x="2360" y="18441"/>
                  </a:lnTo>
                  <a:lnTo>
                    <a:pt x="8802" y="8838"/>
                  </a:lnTo>
                  <a:lnTo>
                    <a:pt x="18366" y="2370"/>
                  </a:lnTo>
                  <a:lnTo>
                    <a:pt x="30092" y="0"/>
                  </a:lnTo>
                  <a:lnTo>
                    <a:pt x="41805" y="2370"/>
                  </a:lnTo>
                  <a:lnTo>
                    <a:pt x="51339" y="8838"/>
                  </a:lnTo>
                  <a:lnTo>
                    <a:pt x="57752" y="18441"/>
                  </a:lnTo>
                  <a:lnTo>
                    <a:pt x="60098" y="30216"/>
                  </a:lnTo>
                  <a:lnTo>
                    <a:pt x="57752" y="41991"/>
                  </a:lnTo>
                  <a:lnTo>
                    <a:pt x="51339" y="51594"/>
                  </a:lnTo>
                  <a:lnTo>
                    <a:pt x="41805" y="58063"/>
                  </a:lnTo>
                  <a:lnTo>
                    <a:pt x="30092" y="60433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51272" y="304499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7143" y="35180"/>
                  </a:moveTo>
                  <a:lnTo>
                    <a:pt x="7891" y="35180"/>
                  </a:lnTo>
                  <a:lnTo>
                    <a:pt x="0" y="27343"/>
                  </a:lnTo>
                  <a:lnTo>
                    <a:pt x="0" y="7924"/>
                  </a:lnTo>
                  <a:lnTo>
                    <a:pt x="7891" y="0"/>
                  </a:lnTo>
                  <a:lnTo>
                    <a:pt x="17517" y="0"/>
                  </a:lnTo>
                  <a:lnTo>
                    <a:pt x="27317" y="0"/>
                  </a:lnTo>
                  <a:lnTo>
                    <a:pt x="35035" y="7924"/>
                  </a:lnTo>
                  <a:lnTo>
                    <a:pt x="35035" y="27343"/>
                  </a:lnTo>
                  <a:lnTo>
                    <a:pt x="27143" y="3518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88741" y="4040162"/>
              <a:ext cx="160020" cy="117475"/>
            </a:xfrm>
            <a:custGeom>
              <a:avLst/>
              <a:gdLst/>
              <a:ahLst/>
              <a:cxnLst/>
              <a:rect l="l" t="t" r="r" b="b"/>
              <a:pathLst>
                <a:path w="160020" h="117475">
                  <a:moveTo>
                    <a:pt x="160007" y="53124"/>
                  </a:moveTo>
                  <a:lnTo>
                    <a:pt x="146558" y="53124"/>
                  </a:lnTo>
                  <a:lnTo>
                    <a:pt x="146558" y="0"/>
                  </a:lnTo>
                  <a:lnTo>
                    <a:pt x="13614" y="0"/>
                  </a:lnTo>
                  <a:lnTo>
                    <a:pt x="13614" y="53124"/>
                  </a:lnTo>
                  <a:lnTo>
                    <a:pt x="0" y="53124"/>
                  </a:lnTo>
                  <a:lnTo>
                    <a:pt x="0" y="117132"/>
                  </a:lnTo>
                  <a:lnTo>
                    <a:pt x="160007" y="117132"/>
                  </a:lnTo>
                  <a:lnTo>
                    <a:pt x="160007" y="53124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8304" y="3030886"/>
              <a:ext cx="128270" cy="1126490"/>
            </a:xfrm>
            <a:custGeom>
              <a:avLst/>
              <a:gdLst/>
              <a:ahLst/>
              <a:cxnLst/>
              <a:rect l="l" t="t" r="r" b="b"/>
              <a:pathLst>
                <a:path w="128270" h="1126489">
                  <a:moveTo>
                    <a:pt x="127742" y="1126379"/>
                  </a:moveTo>
                  <a:lnTo>
                    <a:pt x="0" y="1126379"/>
                  </a:lnTo>
                  <a:lnTo>
                    <a:pt x="50472" y="0"/>
                  </a:lnTo>
                  <a:lnTo>
                    <a:pt x="77269" y="0"/>
                  </a:lnTo>
                  <a:lnTo>
                    <a:pt x="127742" y="1126379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79851" y="2528696"/>
              <a:ext cx="869315" cy="949960"/>
            </a:xfrm>
            <a:custGeom>
              <a:avLst/>
              <a:gdLst/>
              <a:ahLst/>
              <a:cxnLst/>
              <a:rect l="l" t="t" r="r" b="b"/>
              <a:pathLst>
                <a:path w="869314" h="949960">
                  <a:moveTo>
                    <a:pt x="326644" y="491248"/>
                  </a:moveTo>
                  <a:lnTo>
                    <a:pt x="310134" y="421144"/>
                  </a:lnTo>
                  <a:lnTo>
                    <a:pt x="291896" y="368312"/>
                  </a:lnTo>
                  <a:lnTo>
                    <a:pt x="268071" y="306971"/>
                  </a:lnTo>
                  <a:lnTo>
                    <a:pt x="239458" y="239636"/>
                  </a:lnTo>
                  <a:lnTo>
                    <a:pt x="209816" y="175120"/>
                  </a:lnTo>
                  <a:lnTo>
                    <a:pt x="181279" y="117640"/>
                  </a:lnTo>
                  <a:lnTo>
                    <a:pt x="155041" y="69303"/>
                  </a:lnTo>
                  <a:lnTo>
                    <a:pt x="132308" y="32194"/>
                  </a:lnTo>
                  <a:lnTo>
                    <a:pt x="102171" y="0"/>
                  </a:lnTo>
                  <a:lnTo>
                    <a:pt x="101650" y="0"/>
                  </a:lnTo>
                  <a:lnTo>
                    <a:pt x="101130" y="88"/>
                  </a:lnTo>
                  <a:lnTo>
                    <a:pt x="100698" y="254"/>
                  </a:lnTo>
                  <a:lnTo>
                    <a:pt x="97383" y="12509"/>
                  </a:lnTo>
                  <a:lnTo>
                    <a:pt x="102057" y="40805"/>
                  </a:lnTo>
                  <a:lnTo>
                    <a:pt x="113919" y="82613"/>
                  </a:lnTo>
                  <a:lnTo>
                    <a:pt x="132156" y="135445"/>
                  </a:lnTo>
                  <a:lnTo>
                    <a:pt x="155968" y="196786"/>
                  </a:lnTo>
                  <a:lnTo>
                    <a:pt x="184556" y="264109"/>
                  </a:lnTo>
                  <a:lnTo>
                    <a:pt x="214236" y="328650"/>
                  </a:lnTo>
                  <a:lnTo>
                    <a:pt x="242811" y="386130"/>
                  </a:lnTo>
                  <a:lnTo>
                    <a:pt x="269074" y="434492"/>
                  </a:lnTo>
                  <a:lnTo>
                    <a:pt x="291795" y="471627"/>
                  </a:lnTo>
                  <a:lnTo>
                    <a:pt x="320649" y="503021"/>
                  </a:lnTo>
                  <a:lnTo>
                    <a:pt x="306578" y="510006"/>
                  </a:lnTo>
                  <a:lnTo>
                    <a:pt x="253936" y="561835"/>
                  </a:lnTo>
                  <a:lnTo>
                    <a:pt x="218655" y="603211"/>
                  </a:lnTo>
                  <a:lnTo>
                    <a:pt x="179438" y="652653"/>
                  </a:lnTo>
                  <a:lnTo>
                    <a:pt x="137820" y="708494"/>
                  </a:lnTo>
                  <a:lnTo>
                    <a:pt x="95745" y="768299"/>
                  </a:lnTo>
                  <a:lnTo>
                    <a:pt x="59626" y="823252"/>
                  </a:lnTo>
                  <a:lnTo>
                    <a:pt x="30759" y="871067"/>
                  </a:lnTo>
                  <a:lnTo>
                    <a:pt x="10452" y="909447"/>
                  </a:lnTo>
                  <a:lnTo>
                    <a:pt x="0" y="936104"/>
                  </a:lnTo>
                  <a:lnTo>
                    <a:pt x="711" y="948740"/>
                  </a:lnTo>
                  <a:lnTo>
                    <a:pt x="1320" y="949261"/>
                  </a:lnTo>
                  <a:lnTo>
                    <a:pt x="2184" y="949439"/>
                  </a:lnTo>
                  <a:lnTo>
                    <a:pt x="3136" y="949439"/>
                  </a:lnTo>
                  <a:lnTo>
                    <a:pt x="40335" y="922134"/>
                  </a:lnTo>
                  <a:lnTo>
                    <a:pt x="70167" y="890511"/>
                  </a:lnTo>
                  <a:lnTo>
                    <a:pt x="105448" y="849147"/>
                  </a:lnTo>
                  <a:lnTo>
                    <a:pt x="144665" y="799731"/>
                  </a:lnTo>
                  <a:lnTo>
                    <a:pt x="186296" y="743927"/>
                  </a:lnTo>
                  <a:lnTo>
                    <a:pt x="228295" y="684110"/>
                  </a:lnTo>
                  <a:lnTo>
                    <a:pt x="264375" y="629158"/>
                  </a:lnTo>
                  <a:lnTo>
                    <a:pt x="293217" y="581342"/>
                  </a:lnTo>
                  <a:lnTo>
                    <a:pt x="313524" y="542950"/>
                  </a:lnTo>
                  <a:lnTo>
                    <a:pt x="323989" y="516267"/>
                  </a:lnTo>
                  <a:lnTo>
                    <a:pt x="323316" y="503593"/>
                  </a:lnTo>
                  <a:lnTo>
                    <a:pt x="326644" y="491248"/>
                  </a:lnTo>
                  <a:close/>
                </a:path>
                <a:path w="869314" h="949960">
                  <a:moveTo>
                    <a:pt x="868718" y="561492"/>
                  </a:moveTo>
                  <a:lnTo>
                    <a:pt x="833056" y="542404"/>
                  </a:lnTo>
                  <a:lnTo>
                    <a:pt x="791057" y="531787"/>
                  </a:lnTo>
                  <a:lnTo>
                    <a:pt x="736358" y="521208"/>
                  </a:lnTo>
                  <a:lnTo>
                    <a:pt x="671537" y="511251"/>
                  </a:lnTo>
                  <a:lnTo>
                    <a:pt x="599173" y="502462"/>
                  </a:lnTo>
                  <a:lnTo>
                    <a:pt x="545401" y="497319"/>
                  </a:lnTo>
                  <a:lnTo>
                    <a:pt x="495071" y="493636"/>
                  </a:lnTo>
                  <a:lnTo>
                    <a:pt x="449224" y="491439"/>
                  </a:lnTo>
                  <a:lnTo>
                    <a:pt x="408914" y="490702"/>
                  </a:lnTo>
                  <a:lnTo>
                    <a:pt x="373748" y="491502"/>
                  </a:lnTo>
                  <a:lnTo>
                    <a:pt x="346964" y="493903"/>
                  </a:lnTo>
                  <a:lnTo>
                    <a:pt x="329755" y="497903"/>
                  </a:lnTo>
                  <a:lnTo>
                    <a:pt x="323316" y="503504"/>
                  </a:lnTo>
                  <a:lnTo>
                    <a:pt x="332219" y="512533"/>
                  </a:lnTo>
                  <a:lnTo>
                    <a:pt x="400926" y="533222"/>
                  </a:lnTo>
                  <a:lnTo>
                    <a:pt x="455612" y="543775"/>
                  </a:lnTo>
                  <a:lnTo>
                    <a:pt x="520407" y="553732"/>
                  </a:lnTo>
                  <a:lnTo>
                    <a:pt x="592759" y="562546"/>
                  </a:lnTo>
                  <a:lnTo>
                    <a:pt x="646658" y="567690"/>
                  </a:lnTo>
                  <a:lnTo>
                    <a:pt x="697064" y="571360"/>
                  </a:lnTo>
                  <a:lnTo>
                    <a:pt x="742962" y="573557"/>
                  </a:lnTo>
                  <a:lnTo>
                    <a:pt x="783285" y="574294"/>
                  </a:lnTo>
                  <a:lnTo>
                    <a:pt x="818349" y="573493"/>
                  </a:lnTo>
                  <a:lnTo>
                    <a:pt x="845058" y="571093"/>
                  </a:lnTo>
                  <a:lnTo>
                    <a:pt x="862241" y="567093"/>
                  </a:lnTo>
                  <a:lnTo>
                    <a:pt x="868718" y="56149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73340" y="3001975"/>
              <a:ext cx="60325" cy="60960"/>
            </a:xfrm>
            <a:custGeom>
              <a:avLst/>
              <a:gdLst/>
              <a:ahLst/>
              <a:cxnLst/>
              <a:rect l="l" t="t" r="r" b="b"/>
              <a:pathLst>
                <a:path w="60325" h="60960">
                  <a:moveTo>
                    <a:pt x="29832" y="60433"/>
                  </a:moveTo>
                  <a:lnTo>
                    <a:pt x="28791" y="60433"/>
                  </a:lnTo>
                  <a:lnTo>
                    <a:pt x="26710" y="60259"/>
                  </a:lnTo>
                  <a:lnTo>
                    <a:pt x="15341" y="56679"/>
                  </a:lnTo>
                  <a:lnTo>
                    <a:pt x="6525" y="49254"/>
                  </a:lnTo>
                  <a:lnTo>
                    <a:pt x="1124" y="39037"/>
                  </a:lnTo>
                  <a:lnTo>
                    <a:pt x="0" y="27081"/>
                  </a:lnTo>
                  <a:lnTo>
                    <a:pt x="3220" y="16311"/>
                  </a:lnTo>
                  <a:lnTo>
                    <a:pt x="9831" y="7728"/>
                  </a:lnTo>
                  <a:lnTo>
                    <a:pt x="18963" y="2051"/>
                  </a:lnTo>
                  <a:lnTo>
                    <a:pt x="29745" y="0"/>
                  </a:lnTo>
                  <a:lnTo>
                    <a:pt x="30872" y="0"/>
                  </a:lnTo>
                  <a:lnTo>
                    <a:pt x="31913" y="86"/>
                  </a:lnTo>
                  <a:lnTo>
                    <a:pt x="33041" y="173"/>
                  </a:lnTo>
                  <a:lnTo>
                    <a:pt x="44460" y="3816"/>
                  </a:lnTo>
                  <a:lnTo>
                    <a:pt x="53301" y="11287"/>
                  </a:lnTo>
                  <a:lnTo>
                    <a:pt x="58712" y="21518"/>
                  </a:lnTo>
                  <a:lnTo>
                    <a:pt x="59838" y="33438"/>
                  </a:lnTo>
                  <a:lnTo>
                    <a:pt x="56601" y="44195"/>
                  </a:lnTo>
                  <a:lnTo>
                    <a:pt x="49941" y="52748"/>
                  </a:lnTo>
                  <a:lnTo>
                    <a:pt x="40728" y="58395"/>
                  </a:lnTo>
                  <a:lnTo>
                    <a:pt x="29832" y="60433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5827" y="3014515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26363" y="35267"/>
                  </a:moveTo>
                  <a:lnTo>
                    <a:pt x="16217" y="35267"/>
                  </a:lnTo>
                  <a:lnTo>
                    <a:pt x="15610" y="35180"/>
                  </a:lnTo>
                  <a:lnTo>
                    <a:pt x="8927" y="33101"/>
                  </a:lnTo>
                  <a:lnTo>
                    <a:pt x="3772" y="28736"/>
                  </a:lnTo>
                  <a:lnTo>
                    <a:pt x="634" y="22738"/>
                  </a:lnTo>
                  <a:lnTo>
                    <a:pt x="0" y="15761"/>
                  </a:lnTo>
                  <a:lnTo>
                    <a:pt x="953" y="6705"/>
                  </a:lnTo>
                  <a:lnTo>
                    <a:pt x="8672" y="0"/>
                  </a:lnTo>
                  <a:lnTo>
                    <a:pt x="17604" y="0"/>
                  </a:lnTo>
                  <a:lnTo>
                    <a:pt x="18818" y="0"/>
                  </a:lnTo>
                  <a:lnTo>
                    <a:pt x="35035" y="19505"/>
                  </a:lnTo>
                  <a:lnTo>
                    <a:pt x="33821" y="28649"/>
                  </a:lnTo>
                  <a:lnTo>
                    <a:pt x="26363" y="35267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2167" y="4040162"/>
              <a:ext cx="160020" cy="117475"/>
            </a:xfrm>
            <a:custGeom>
              <a:avLst/>
              <a:gdLst/>
              <a:ahLst/>
              <a:cxnLst/>
              <a:rect l="l" t="t" r="r" b="b"/>
              <a:pathLst>
                <a:path w="160020" h="117475">
                  <a:moveTo>
                    <a:pt x="160007" y="53124"/>
                  </a:moveTo>
                  <a:lnTo>
                    <a:pt x="146558" y="53124"/>
                  </a:lnTo>
                  <a:lnTo>
                    <a:pt x="146558" y="0"/>
                  </a:lnTo>
                  <a:lnTo>
                    <a:pt x="13525" y="0"/>
                  </a:lnTo>
                  <a:lnTo>
                    <a:pt x="13525" y="53124"/>
                  </a:lnTo>
                  <a:lnTo>
                    <a:pt x="0" y="53124"/>
                  </a:lnTo>
                  <a:lnTo>
                    <a:pt x="0" y="117132"/>
                  </a:lnTo>
                  <a:lnTo>
                    <a:pt x="160007" y="117132"/>
                  </a:lnTo>
                  <a:lnTo>
                    <a:pt x="160007" y="53124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32163" y="3183018"/>
              <a:ext cx="486409" cy="228600"/>
            </a:xfrm>
            <a:custGeom>
              <a:avLst/>
              <a:gdLst/>
              <a:ahLst/>
              <a:cxnLst/>
              <a:rect l="l" t="t" r="r" b="b"/>
              <a:pathLst>
                <a:path w="486410" h="228600">
                  <a:moveTo>
                    <a:pt x="382446" y="228149"/>
                  </a:moveTo>
                  <a:lnTo>
                    <a:pt x="0" y="228062"/>
                  </a:lnTo>
                  <a:lnTo>
                    <a:pt x="103806" y="0"/>
                  </a:lnTo>
                  <a:lnTo>
                    <a:pt x="486252" y="86"/>
                  </a:lnTo>
                  <a:lnTo>
                    <a:pt x="382446" y="228149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746" y="3199302"/>
              <a:ext cx="434998" cy="19567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632151" y="3183115"/>
              <a:ext cx="486409" cy="416559"/>
            </a:xfrm>
            <a:custGeom>
              <a:avLst/>
              <a:gdLst/>
              <a:ahLst/>
              <a:cxnLst/>
              <a:rect l="l" t="t" r="r" b="b"/>
              <a:pathLst>
                <a:path w="486410" h="416560">
                  <a:moveTo>
                    <a:pt x="486257" y="0"/>
                  </a:moveTo>
                  <a:lnTo>
                    <a:pt x="382282" y="227977"/>
                  </a:lnTo>
                  <a:lnTo>
                    <a:pt x="0" y="227977"/>
                  </a:lnTo>
                  <a:lnTo>
                    <a:pt x="0" y="255231"/>
                  </a:lnTo>
                  <a:lnTo>
                    <a:pt x="47091" y="255231"/>
                  </a:lnTo>
                  <a:lnTo>
                    <a:pt x="47091" y="416242"/>
                  </a:lnTo>
                  <a:lnTo>
                    <a:pt x="65481" y="416242"/>
                  </a:lnTo>
                  <a:lnTo>
                    <a:pt x="65481" y="255231"/>
                  </a:lnTo>
                  <a:lnTo>
                    <a:pt x="316712" y="255231"/>
                  </a:lnTo>
                  <a:lnTo>
                    <a:pt x="316712" y="416242"/>
                  </a:lnTo>
                  <a:lnTo>
                    <a:pt x="335191" y="416242"/>
                  </a:lnTo>
                  <a:lnTo>
                    <a:pt x="335191" y="255231"/>
                  </a:lnTo>
                  <a:lnTo>
                    <a:pt x="382282" y="255231"/>
                  </a:lnTo>
                  <a:lnTo>
                    <a:pt x="382447" y="255231"/>
                  </a:lnTo>
                  <a:lnTo>
                    <a:pt x="382447" y="254876"/>
                  </a:lnTo>
                  <a:lnTo>
                    <a:pt x="486257" y="27343"/>
                  </a:lnTo>
                  <a:lnTo>
                    <a:pt x="486257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86981" y="3647770"/>
              <a:ext cx="479425" cy="509905"/>
            </a:xfrm>
            <a:custGeom>
              <a:avLst/>
              <a:gdLst/>
              <a:ahLst/>
              <a:cxnLst/>
              <a:rect l="l" t="t" r="r" b="b"/>
              <a:pathLst>
                <a:path w="479425" h="509904">
                  <a:moveTo>
                    <a:pt x="479315" y="509592"/>
                  </a:moveTo>
                  <a:lnTo>
                    <a:pt x="0" y="509592"/>
                  </a:lnTo>
                  <a:lnTo>
                    <a:pt x="0" y="0"/>
                  </a:lnTo>
                  <a:lnTo>
                    <a:pt x="479315" y="0"/>
                  </a:lnTo>
                  <a:lnTo>
                    <a:pt x="479315" y="509592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34856" y="3580460"/>
              <a:ext cx="583565" cy="85725"/>
            </a:xfrm>
            <a:custGeom>
              <a:avLst/>
              <a:gdLst/>
              <a:ahLst/>
              <a:cxnLst/>
              <a:rect l="l" t="t" r="r" b="b"/>
              <a:pathLst>
                <a:path w="583564" h="85725">
                  <a:moveTo>
                    <a:pt x="583463" y="0"/>
                  </a:moveTo>
                  <a:lnTo>
                    <a:pt x="0" y="0"/>
                  </a:lnTo>
                  <a:lnTo>
                    <a:pt x="0" y="47637"/>
                  </a:lnTo>
                  <a:lnTo>
                    <a:pt x="30086" y="47637"/>
                  </a:lnTo>
                  <a:lnTo>
                    <a:pt x="30086" y="85686"/>
                  </a:lnTo>
                  <a:lnTo>
                    <a:pt x="553466" y="85686"/>
                  </a:lnTo>
                  <a:lnTo>
                    <a:pt x="553466" y="47637"/>
                  </a:lnTo>
                  <a:lnTo>
                    <a:pt x="583463" y="47637"/>
                  </a:lnTo>
                  <a:lnTo>
                    <a:pt x="583463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37015" y="3725976"/>
              <a:ext cx="387350" cy="314325"/>
            </a:xfrm>
            <a:custGeom>
              <a:avLst/>
              <a:gdLst/>
              <a:ahLst/>
              <a:cxnLst/>
              <a:rect l="l" t="t" r="r" b="b"/>
              <a:pathLst>
                <a:path w="387350" h="314325">
                  <a:moveTo>
                    <a:pt x="60007" y="171729"/>
                  </a:moveTo>
                  <a:lnTo>
                    <a:pt x="0" y="171729"/>
                  </a:lnTo>
                  <a:lnTo>
                    <a:pt x="0" y="314185"/>
                  </a:lnTo>
                  <a:lnTo>
                    <a:pt x="60007" y="314185"/>
                  </a:lnTo>
                  <a:lnTo>
                    <a:pt x="60007" y="171729"/>
                  </a:lnTo>
                  <a:close/>
                </a:path>
                <a:path w="387350" h="314325">
                  <a:moveTo>
                    <a:pt x="60007" y="0"/>
                  </a:moveTo>
                  <a:lnTo>
                    <a:pt x="0" y="0"/>
                  </a:lnTo>
                  <a:lnTo>
                    <a:pt x="0" y="142455"/>
                  </a:lnTo>
                  <a:lnTo>
                    <a:pt x="60007" y="142455"/>
                  </a:lnTo>
                  <a:lnTo>
                    <a:pt x="60007" y="0"/>
                  </a:lnTo>
                  <a:close/>
                </a:path>
                <a:path w="387350" h="314325">
                  <a:moveTo>
                    <a:pt x="148551" y="171729"/>
                  </a:moveTo>
                  <a:lnTo>
                    <a:pt x="88544" y="171729"/>
                  </a:lnTo>
                  <a:lnTo>
                    <a:pt x="88544" y="314185"/>
                  </a:lnTo>
                  <a:lnTo>
                    <a:pt x="148551" y="314185"/>
                  </a:lnTo>
                  <a:lnTo>
                    <a:pt x="148551" y="171729"/>
                  </a:lnTo>
                  <a:close/>
                </a:path>
                <a:path w="387350" h="314325">
                  <a:moveTo>
                    <a:pt x="148551" y="0"/>
                  </a:moveTo>
                  <a:lnTo>
                    <a:pt x="88544" y="0"/>
                  </a:lnTo>
                  <a:lnTo>
                    <a:pt x="88544" y="142455"/>
                  </a:lnTo>
                  <a:lnTo>
                    <a:pt x="148551" y="142455"/>
                  </a:lnTo>
                  <a:lnTo>
                    <a:pt x="148551" y="0"/>
                  </a:lnTo>
                  <a:close/>
                </a:path>
                <a:path w="387350" h="314325">
                  <a:moveTo>
                    <a:pt x="298234" y="171729"/>
                  </a:moveTo>
                  <a:lnTo>
                    <a:pt x="238315" y="171729"/>
                  </a:lnTo>
                  <a:lnTo>
                    <a:pt x="238315" y="314185"/>
                  </a:lnTo>
                  <a:lnTo>
                    <a:pt x="298234" y="314185"/>
                  </a:lnTo>
                  <a:lnTo>
                    <a:pt x="298234" y="171729"/>
                  </a:lnTo>
                  <a:close/>
                </a:path>
                <a:path w="387350" h="314325">
                  <a:moveTo>
                    <a:pt x="298234" y="0"/>
                  </a:moveTo>
                  <a:lnTo>
                    <a:pt x="238315" y="0"/>
                  </a:lnTo>
                  <a:lnTo>
                    <a:pt x="238315" y="142455"/>
                  </a:lnTo>
                  <a:lnTo>
                    <a:pt x="298234" y="142455"/>
                  </a:lnTo>
                  <a:lnTo>
                    <a:pt x="298234" y="0"/>
                  </a:lnTo>
                  <a:close/>
                </a:path>
                <a:path w="387350" h="314325">
                  <a:moveTo>
                    <a:pt x="386778" y="171729"/>
                  </a:moveTo>
                  <a:lnTo>
                    <a:pt x="326859" y="171729"/>
                  </a:lnTo>
                  <a:lnTo>
                    <a:pt x="326859" y="314185"/>
                  </a:lnTo>
                  <a:lnTo>
                    <a:pt x="386778" y="314185"/>
                  </a:lnTo>
                  <a:lnTo>
                    <a:pt x="386778" y="171729"/>
                  </a:lnTo>
                  <a:close/>
                </a:path>
                <a:path w="387350" h="314325">
                  <a:moveTo>
                    <a:pt x="386778" y="0"/>
                  </a:moveTo>
                  <a:lnTo>
                    <a:pt x="326859" y="0"/>
                  </a:lnTo>
                  <a:lnTo>
                    <a:pt x="326859" y="142455"/>
                  </a:lnTo>
                  <a:lnTo>
                    <a:pt x="386778" y="142455"/>
                  </a:lnTo>
                  <a:lnTo>
                    <a:pt x="386778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53197" y="2779221"/>
              <a:ext cx="486409" cy="228600"/>
            </a:xfrm>
            <a:custGeom>
              <a:avLst/>
              <a:gdLst/>
              <a:ahLst/>
              <a:cxnLst/>
              <a:rect l="l" t="t" r="r" b="b"/>
              <a:pathLst>
                <a:path w="486410" h="228600">
                  <a:moveTo>
                    <a:pt x="382532" y="228236"/>
                  </a:moveTo>
                  <a:lnTo>
                    <a:pt x="0" y="228149"/>
                  </a:lnTo>
                  <a:lnTo>
                    <a:pt x="103806" y="0"/>
                  </a:lnTo>
                  <a:lnTo>
                    <a:pt x="486339" y="87"/>
                  </a:lnTo>
                  <a:lnTo>
                    <a:pt x="382532" y="228236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8867" y="2795506"/>
              <a:ext cx="435084" cy="19575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53196" y="2779318"/>
              <a:ext cx="486409" cy="416559"/>
            </a:xfrm>
            <a:custGeom>
              <a:avLst/>
              <a:gdLst/>
              <a:ahLst/>
              <a:cxnLst/>
              <a:rect l="l" t="t" r="r" b="b"/>
              <a:pathLst>
                <a:path w="486410" h="416560">
                  <a:moveTo>
                    <a:pt x="486333" y="0"/>
                  </a:moveTo>
                  <a:lnTo>
                    <a:pt x="382435" y="228053"/>
                  </a:lnTo>
                  <a:lnTo>
                    <a:pt x="0" y="228066"/>
                  </a:lnTo>
                  <a:lnTo>
                    <a:pt x="0" y="255320"/>
                  </a:lnTo>
                  <a:lnTo>
                    <a:pt x="47078" y="255320"/>
                  </a:lnTo>
                  <a:lnTo>
                    <a:pt x="47078" y="416242"/>
                  </a:lnTo>
                  <a:lnTo>
                    <a:pt x="65557" y="416242"/>
                  </a:lnTo>
                  <a:lnTo>
                    <a:pt x="65557" y="255320"/>
                  </a:lnTo>
                  <a:lnTo>
                    <a:pt x="316788" y="255320"/>
                  </a:lnTo>
                  <a:lnTo>
                    <a:pt x="316788" y="416242"/>
                  </a:lnTo>
                  <a:lnTo>
                    <a:pt x="335089" y="416242"/>
                  </a:lnTo>
                  <a:lnTo>
                    <a:pt x="335089" y="255320"/>
                  </a:lnTo>
                  <a:lnTo>
                    <a:pt x="382435" y="255320"/>
                  </a:lnTo>
                  <a:lnTo>
                    <a:pt x="486333" y="27343"/>
                  </a:lnTo>
                  <a:lnTo>
                    <a:pt x="486333" y="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08015" y="3109260"/>
              <a:ext cx="479425" cy="1048385"/>
            </a:xfrm>
            <a:custGeom>
              <a:avLst/>
              <a:gdLst/>
              <a:ahLst/>
              <a:cxnLst/>
              <a:rect l="l" t="t" r="r" b="b"/>
              <a:pathLst>
                <a:path w="479425" h="1048385">
                  <a:moveTo>
                    <a:pt x="479401" y="1048007"/>
                  </a:moveTo>
                  <a:lnTo>
                    <a:pt x="0" y="1048007"/>
                  </a:lnTo>
                  <a:lnTo>
                    <a:pt x="0" y="184087"/>
                  </a:lnTo>
                  <a:lnTo>
                    <a:pt x="239787" y="0"/>
                  </a:lnTo>
                  <a:lnTo>
                    <a:pt x="479401" y="184087"/>
                  </a:lnTo>
                  <a:lnTo>
                    <a:pt x="479401" y="1048007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86074" y="3071205"/>
              <a:ext cx="523875" cy="240665"/>
            </a:xfrm>
            <a:custGeom>
              <a:avLst/>
              <a:gdLst/>
              <a:ahLst/>
              <a:cxnLst/>
              <a:rect l="l" t="t" r="r" b="b"/>
              <a:pathLst>
                <a:path w="523875" h="240664">
                  <a:moveTo>
                    <a:pt x="523283" y="240340"/>
                  </a:moveTo>
                  <a:lnTo>
                    <a:pt x="261728" y="38053"/>
                  </a:lnTo>
                  <a:lnTo>
                    <a:pt x="0" y="240340"/>
                  </a:lnTo>
                  <a:lnTo>
                    <a:pt x="0" y="202461"/>
                  </a:lnTo>
                  <a:lnTo>
                    <a:pt x="261728" y="0"/>
                  </a:lnTo>
                  <a:lnTo>
                    <a:pt x="523283" y="202461"/>
                  </a:lnTo>
                  <a:lnTo>
                    <a:pt x="523283" y="24034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58047" y="3311474"/>
              <a:ext cx="387350" cy="728980"/>
            </a:xfrm>
            <a:custGeom>
              <a:avLst/>
              <a:gdLst/>
              <a:ahLst/>
              <a:cxnLst/>
              <a:rect l="l" t="t" r="r" b="b"/>
              <a:pathLst>
                <a:path w="387350" h="728979">
                  <a:moveTo>
                    <a:pt x="60007" y="586054"/>
                  </a:moveTo>
                  <a:lnTo>
                    <a:pt x="0" y="586054"/>
                  </a:lnTo>
                  <a:lnTo>
                    <a:pt x="0" y="728599"/>
                  </a:lnTo>
                  <a:lnTo>
                    <a:pt x="60007" y="728599"/>
                  </a:lnTo>
                  <a:lnTo>
                    <a:pt x="60007" y="586054"/>
                  </a:lnTo>
                  <a:close/>
                </a:path>
                <a:path w="387350" h="728979">
                  <a:moveTo>
                    <a:pt x="60007" y="414235"/>
                  </a:moveTo>
                  <a:lnTo>
                    <a:pt x="0" y="414235"/>
                  </a:lnTo>
                  <a:lnTo>
                    <a:pt x="0" y="556704"/>
                  </a:lnTo>
                  <a:lnTo>
                    <a:pt x="60007" y="556704"/>
                  </a:lnTo>
                  <a:lnTo>
                    <a:pt x="60007" y="414235"/>
                  </a:lnTo>
                  <a:close/>
                </a:path>
                <a:path w="387350" h="728979">
                  <a:moveTo>
                    <a:pt x="60007" y="171894"/>
                  </a:moveTo>
                  <a:lnTo>
                    <a:pt x="0" y="171894"/>
                  </a:lnTo>
                  <a:lnTo>
                    <a:pt x="0" y="314350"/>
                  </a:lnTo>
                  <a:lnTo>
                    <a:pt x="60007" y="314350"/>
                  </a:lnTo>
                  <a:lnTo>
                    <a:pt x="60007" y="171894"/>
                  </a:lnTo>
                  <a:close/>
                </a:path>
                <a:path w="387350" h="728979">
                  <a:moveTo>
                    <a:pt x="60007" y="0"/>
                  </a:moveTo>
                  <a:lnTo>
                    <a:pt x="0" y="0"/>
                  </a:lnTo>
                  <a:lnTo>
                    <a:pt x="0" y="142455"/>
                  </a:lnTo>
                  <a:lnTo>
                    <a:pt x="60007" y="142455"/>
                  </a:lnTo>
                  <a:lnTo>
                    <a:pt x="60007" y="0"/>
                  </a:lnTo>
                  <a:close/>
                </a:path>
                <a:path w="387350" h="728979">
                  <a:moveTo>
                    <a:pt x="148640" y="586054"/>
                  </a:moveTo>
                  <a:lnTo>
                    <a:pt x="88633" y="586054"/>
                  </a:lnTo>
                  <a:lnTo>
                    <a:pt x="88633" y="728599"/>
                  </a:lnTo>
                  <a:lnTo>
                    <a:pt x="148640" y="728599"/>
                  </a:lnTo>
                  <a:lnTo>
                    <a:pt x="148640" y="586054"/>
                  </a:lnTo>
                  <a:close/>
                </a:path>
                <a:path w="387350" h="728979">
                  <a:moveTo>
                    <a:pt x="148640" y="414235"/>
                  </a:moveTo>
                  <a:lnTo>
                    <a:pt x="88633" y="414235"/>
                  </a:lnTo>
                  <a:lnTo>
                    <a:pt x="88633" y="556704"/>
                  </a:lnTo>
                  <a:lnTo>
                    <a:pt x="148640" y="556704"/>
                  </a:lnTo>
                  <a:lnTo>
                    <a:pt x="148640" y="414235"/>
                  </a:lnTo>
                  <a:close/>
                </a:path>
                <a:path w="387350" h="728979">
                  <a:moveTo>
                    <a:pt x="148640" y="171894"/>
                  </a:moveTo>
                  <a:lnTo>
                    <a:pt x="88633" y="171894"/>
                  </a:lnTo>
                  <a:lnTo>
                    <a:pt x="88633" y="314350"/>
                  </a:lnTo>
                  <a:lnTo>
                    <a:pt x="148640" y="314350"/>
                  </a:lnTo>
                  <a:lnTo>
                    <a:pt x="148640" y="171894"/>
                  </a:lnTo>
                  <a:close/>
                </a:path>
                <a:path w="387350" h="728979">
                  <a:moveTo>
                    <a:pt x="148640" y="0"/>
                  </a:moveTo>
                  <a:lnTo>
                    <a:pt x="88633" y="0"/>
                  </a:lnTo>
                  <a:lnTo>
                    <a:pt x="88633" y="142455"/>
                  </a:lnTo>
                  <a:lnTo>
                    <a:pt x="148640" y="142455"/>
                  </a:lnTo>
                  <a:lnTo>
                    <a:pt x="148640" y="0"/>
                  </a:lnTo>
                  <a:close/>
                </a:path>
                <a:path w="387350" h="728979">
                  <a:moveTo>
                    <a:pt x="298234" y="586054"/>
                  </a:moveTo>
                  <a:lnTo>
                    <a:pt x="238226" y="586054"/>
                  </a:lnTo>
                  <a:lnTo>
                    <a:pt x="238226" y="728599"/>
                  </a:lnTo>
                  <a:lnTo>
                    <a:pt x="298234" y="728599"/>
                  </a:lnTo>
                  <a:lnTo>
                    <a:pt x="298234" y="586054"/>
                  </a:lnTo>
                  <a:close/>
                </a:path>
                <a:path w="387350" h="728979">
                  <a:moveTo>
                    <a:pt x="298234" y="414235"/>
                  </a:moveTo>
                  <a:lnTo>
                    <a:pt x="238226" y="414235"/>
                  </a:lnTo>
                  <a:lnTo>
                    <a:pt x="238226" y="556704"/>
                  </a:lnTo>
                  <a:lnTo>
                    <a:pt x="298234" y="556704"/>
                  </a:lnTo>
                  <a:lnTo>
                    <a:pt x="298234" y="414235"/>
                  </a:lnTo>
                  <a:close/>
                </a:path>
                <a:path w="387350" h="728979">
                  <a:moveTo>
                    <a:pt x="298234" y="171894"/>
                  </a:moveTo>
                  <a:lnTo>
                    <a:pt x="238226" y="171894"/>
                  </a:lnTo>
                  <a:lnTo>
                    <a:pt x="238226" y="314350"/>
                  </a:lnTo>
                  <a:lnTo>
                    <a:pt x="298234" y="314350"/>
                  </a:lnTo>
                  <a:lnTo>
                    <a:pt x="298234" y="171894"/>
                  </a:lnTo>
                  <a:close/>
                </a:path>
                <a:path w="387350" h="728979">
                  <a:moveTo>
                    <a:pt x="298234" y="0"/>
                  </a:moveTo>
                  <a:lnTo>
                    <a:pt x="238226" y="0"/>
                  </a:lnTo>
                  <a:lnTo>
                    <a:pt x="238226" y="142455"/>
                  </a:lnTo>
                  <a:lnTo>
                    <a:pt x="298234" y="142455"/>
                  </a:lnTo>
                  <a:lnTo>
                    <a:pt x="298234" y="0"/>
                  </a:lnTo>
                  <a:close/>
                </a:path>
                <a:path w="387350" h="728979">
                  <a:moveTo>
                    <a:pt x="386956" y="586054"/>
                  </a:moveTo>
                  <a:lnTo>
                    <a:pt x="327025" y="586054"/>
                  </a:lnTo>
                  <a:lnTo>
                    <a:pt x="327025" y="728599"/>
                  </a:lnTo>
                  <a:lnTo>
                    <a:pt x="386956" y="728599"/>
                  </a:lnTo>
                  <a:lnTo>
                    <a:pt x="386956" y="586054"/>
                  </a:lnTo>
                  <a:close/>
                </a:path>
                <a:path w="387350" h="728979">
                  <a:moveTo>
                    <a:pt x="386956" y="414235"/>
                  </a:moveTo>
                  <a:lnTo>
                    <a:pt x="327025" y="414235"/>
                  </a:lnTo>
                  <a:lnTo>
                    <a:pt x="327025" y="556704"/>
                  </a:lnTo>
                  <a:lnTo>
                    <a:pt x="386956" y="556704"/>
                  </a:lnTo>
                  <a:lnTo>
                    <a:pt x="386956" y="414235"/>
                  </a:lnTo>
                  <a:close/>
                </a:path>
                <a:path w="387350" h="728979">
                  <a:moveTo>
                    <a:pt x="386956" y="171894"/>
                  </a:moveTo>
                  <a:lnTo>
                    <a:pt x="327025" y="171894"/>
                  </a:lnTo>
                  <a:lnTo>
                    <a:pt x="327025" y="314350"/>
                  </a:lnTo>
                  <a:lnTo>
                    <a:pt x="386956" y="314350"/>
                  </a:lnTo>
                  <a:lnTo>
                    <a:pt x="386956" y="171894"/>
                  </a:lnTo>
                  <a:close/>
                </a:path>
                <a:path w="387350" h="728979">
                  <a:moveTo>
                    <a:pt x="386956" y="0"/>
                  </a:moveTo>
                  <a:lnTo>
                    <a:pt x="327025" y="0"/>
                  </a:lnTo>
                  <a:lnTo>
                    <a:pt x="327025" y="142455"/>
                  </a:lnTo>
                  <a:lnTo>
                    <a:pt x="386956" y="142455"/>
                  </a:lnTo>
                  <a:lnTo>
                    <a:pt x="386956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09929" y="3014865"/>
              <a:ext cx="1051560" cy="1143000"/>
            </a:xfrm>
            <a:custGeom>
              <a:avLst/>
              <a:gdLst/>
              <a:ahLst/>
              <a:cxnLst/>
              <a:rect l="l" t="t" r="r" b="b"/>
              <a:pathLst>
                <a:path w="1051560" h="1143000">
                  <a:moveTo>
                    <a:pt x="310553" y="764654"/>
                  </a:moveTo>
                  <a:lnTo>
                    <a:pt x="232854" y="0"/>
                  </a:lnTo>
                  <a:lnTo>
                    <a:pt x="119684" y="0"/>
                  </a:lnTo>
                  <a:lnTo>
                    <a:pt x="41897" y="764654"/>
                  </a:lnTo>
                  <a:lnTo>
                    <a:pt x="310553" y="764654"/>
                  </a:lnTo>
                  <a:close/>
                </a:path>
                <a:path w="1051560" h="1143000">
                  <a:moveTo>
                    <a:pt x="1051344" y="791654"/>
                  </a:moveTo>
                  <a:lnTo>
                    <a:pt x="704888" y="449694"/>
                  </a:lnTo>
                  <a:lnTo>
                    <a:pt x="704888" y="791654"/>
                  </a:lnTo>
                  <a:lnTo>
                    <a:pt x="355396" y="449694"/>
                  </a:lnTo>
                  <a:lnTo>
                    <a:pt x="355396" y="764667"/>
                  </a:lnTo>
                  <a:lnTo>
                    <a:pt x="0" y="764667"/>
                  </a:lnTo>
                  <a:lnTo>
                    <a:pt x="0" y="1142415"/>
                  </a:lnTo>
                  <a:lnTo>
                    <a:pt x="1051344" y="1142415"/>
                  </a:lnTo>
                  <a:lnTo>
                    <a:pt x="1051344" y="791654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4938" y="3580028"/>
              <a:ext cx="262890" cy="170180"/>
            </a:xfrm>
            <a:custGeom>
              <a:avLst/>
              <a:gdLst/>
              <a:ahLst/>
              <a:cxnLst/>
              <a:rect l="l" t="t" r="r" b="b"/>
              <a:pathLst>
                <a:path w="262890" h="170179">
                  <a:moveTo>
                    <a:pt x="250202" y="47637"/>
                  </a:moveTo>
                  <a:lnTo>
                    <a:pt x="245427" y="0"/>
                  </a:lnTo>
                  <a:lnTo>
                    <a:pt x="17094" y="0"/>
                  </a:lnTo>
                  <a:lnTo>
                    <a:pt x="12407" y="47637"/>
                  </a:lnTo>
                  <a:lnTo>
                    <a:pt x="250202" y="47637"/>
                  </a:lnTo>
                  <a:close/>
                </a:path>
                <a:path w="262890" h="170179">
                  <a:moveTo>
                    <a:pt x="262597" y="169722"/>
                  </a:moveTo>
                  <a:lnTo>
                    <a:pt x="254444" y="90220"/>
                  </a:lnTo>
                  <a:lnTo>
                    <a:pt x="8064" y="90220"/>
                  </a:lnTo>
                  <a:lnTo>
                    <a:pt x="0" y="169722"/>
                  </a:lnTo>
                  <a:lnTo>
                    <a:pt x="262597" y="169722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06017" y="2985528"/>
              <a:ext cx="958850" cy="825500"/>
            </a:xfrm>
            <a:custGeom>
              <a:avLst/>
              <a:gdLst/>
              <a:ahLst/>
              <a:cxnLst/>
              <a:rect l="l" t="t" r="r" b="b"/>
              <a:pathLst>
                <a:path w="958850" h="825500">
                  <a:moveTo>
                    <a:pt x="160350" y="4787"/>
                  </a:moveTo>
                  <a:lnTo>
                    <a:pt x="155752" y="0"/>
                  </a:lnTo>
                  <a:lnTo>
                    <a:pt x="10579" y="0"/>
                  </a:lnTo>
                  <a:lnTo>
                    <a:pt x="4775" y="0"/>
                  </a:lnTo>
                  <a:lnTo>
                    <a:pt x="0" y="4610"/>
                  </a:lnTo>
                  <a:lnTo>
                    <a:pt x="0" y="53809"/>
                  </a:lnTo>
                  <a:lnTo>
                    <a:pt x="4597" y="58508"/>
                  </a:lnTo>
                  <a:lnTo>
                    <a:pt x="155676" y="58508"/>
                  </a:lnTo>
                  <a:lnTo>
                    <a:pt x="160350" y="53898"/>
                  </a:lnTo>
                  <a:lnTo>
                    <a:pt x="160350" y="4787"/>
                  </a:lnTo>
                  <a:close/>
                </a:path>
                <a:path w="958850" h="825500">
                  <a:moveTo>
                    <a:pt x="608799" y="773531"/>
                  </a:moveTo>
                  <a:lnTo>
                    <a:pt x="259308" y="431660"/>
                  </a:lnTo>
                  <a:lnTo>
                    <a:pt x="259308" y="479031"/>
                  </a:lnTo>
                  <a:lnTo>
                    <a:pt x="608799" y="821080"/>
                  </a:lnTo>
                  <a:lnTo>
                    <a:pt x="608799" y="773531"/>
                  </a:lnTo>
                  <a:close/>
                </a:path>
                <a:path w="958850" h="825500">
                  <a:moveTo>
                    <a:pt x="958291" y="778065"/>
                  </a:moveTo>
                  <a:lnTo>
                    <a:pt x="608787" y="436181"/>
                  </a:lnTo>
                  <a:lnTo>
                    <a:pt x="608787" y="483463"/>
                  </a:lnTo>
                  <a:lnTo>
                    <a:pt x="958291" y="825436"/>
                  </a:lnTo>
                  <a:lnTo>
                    <a:pt x="958291" y="778065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1688" y="3755758"/>
              <a:ext cx="518795" cy="300355"/>
            </a:xfrm>
            <a:custGeom>
              <a:avLst/>
              <a:gdLst/>
              <a:ahLst/>
              <a:cxnLst/>
              <a:rect l="l" t="t" r="r" b="b"/>
              <a:pathLst>
                <a:path w="518794" h="300354">
                  <a:moveTo>
                    <a:pt x="77965" y="274218"/>
                  </a:moveTo>
                  <a:lnTo>
                    <a:pt x="0" y="274218"/>
                  </a:lnTo>
                  <a:lnTo>
                    <a:pt x="0" y="299999"/>
                  </a:lnTo>
                  <a:lnTo>
                    <a:pt x="77965" y="299999"/>
                  </a:lnTo>
                  <a:lnTo>
                    <a:pt x="77965" y="274218"/>
                  </a:lnTo>
                  <a:close/>
                </a:path>
                <a:path w="518794" h="300354">
                  <a:moveTo>
                    <a:pt x="77965" y="236169"/>
                  </a:moveTo>
                  <a:lnTo>
                    <a:pt x="0" y="236169"/>
                  </a:lnTo>
                  <a:lnTo>
                    <a:pt x="0" y="261937"/>
                  </a:lnTo>
                  <a:lnTo>
                    <a:pt x="77965" y="261937"/>
                  </a:lnTo>
                  <a:lnTo>
                    <a:pt x="77965" y="236169"/>
                  </a:lnTo>
                  <a:close/>
                </a:path>
                <a:path w="518794" h="300354">
                  <a:moveTo>
                    <a:pt x="77965" y="156044"/>
                  </a:moveTo>
                  <a:lnTo>
                    <a:pt x="0" y="156044"/>
                  </a:lnTo>
                  <a:lnTo>
                    <a:pt x="0" y="181825"/>
                  </a:lnTo>
                  <a:lnTo>
                    <a:pt x="77965" y="181825"/>
                  </a:lnTo>
                  <a:lnTo>
                    <a:pt x="77965" y="156044"/>
                  </a:lnTo>
                  <a:close/>
                </a:path>
                <a:path w="518794" h="300354">
                  <a:moveTo>
                    <a:pt x="77965" y="117995"/>
                  </a:moveTo>
                  <a:lnTo>
                    <a:pt x="0" y="117995"/>
                  </a:lnTo>
                  <a:lnTo>
                    <a:pt x="0" y="143687"/>
                  </a:lnTo>
                  <a:lnTo>
                    <a:pt x="77965" y="143687"/>
                  </a:lnTo>
                  <a:lnTo>
                    <a:pt x="77965" y="117995"/>
                  </a:lnTo>
                  <a:close/>
                </a:path>
                <a:path w="518794" h="300354">
                  <a:moveTo>
                    <a:pt x="77965" y="37884"/>
                  </a:moveTo>
                  <a:lnTo>
                    <a:pt x="0" y="37884"/>
                  </a:lnTo>
                  <a:lnTo>
                    <a:pt x="0" y="63652"/>
                  </a:lnTo>
                  <a:lnTo>
                    <a:pt x="77965" y="63652"/>
                  </a:lnTo>
                  <a:lnTo>
                    <a:pt x="77965" y="37884"/>
                  </a:lnTo>
                  <a:close/>
                </a:path>
                <a:path w="518794" h="300354">
                  <a:moveTo>
                    <a:pt x="77965" y="0"/>
                  </a:moveTo>
                  <a:lnTo>
                    <a:pt x="0" y="0"/>
                  </a:lnTo>
                  <a:lnTo>
                    <a:pt x="0" y="25603"/>
                  </a:lnTo>
                  <a:lnTo>
                    <a:pt x="77965" y="25603"/>
                  </a:lnTo>
                  <a:lnTo>
                    <a:pt x="77965" y="0"/>
                  </a:lnTo>
                  <a:close/>
                </a:path>
                <a:path w="518794" h="300354">
                  <a:moveTo>
                    <a:pt x="172148" y="274218"/>
                  </a:moveTo>
                  <a:lnTo>
                    <a:pt x="94094" y="274218"/>
                  </a:lnTo>
                  <a:lnTo>
                    <a:pt x="94094" y="299999"/>
                  </a:lnTo>
                  <a:lnTo>
                    <a:pt x="172148" y="299999"/>
                  </a:lnTo>
                  <a:lnTo>
                    <a:pt x="172148" y="274218"/>
                  </a:lnTo>
                  <a:close/>
                </a:path>
                <a:path w="518794" h="300354">
                  <a:moveTo>
                    <a:pt x="172148" y="236169"/>
                  </a:moveTo>
                  <a:lnTo>
                    <a:pt x="94094" y="236169"/>
                  </a:lnTo>
                  <a:lnTo>
                    <a:pt x="94094" y="261937"/>
                  </a:lnTo>
                  <a:lnTo>
                    <a:pt x="172148" y="261937"/>
                  </a:lnTo>
                  <a:lnTo>
                    <a:pt x="172148" y="236169"/>
                  </a:lnTo>
                  <a:close/>
                </a:path>
                <a:path w="518794" h="300354">
                  <a:moveTo>
                    <a:pt x="172148" y="156044"/>
                  </a:moveTo>
                  <a:lnTo>
                    <a:pt x="94094" y="156044"/>
                  </a:lnTo>
                  <a:lnTo>
                    <a:pt x="94094" y="181825"/>
                  </a:lnTo>
                  <a:lnTo>
                    <a:pt x="172148" y="181825"/>
                  </a:lnTo>
                  <a:lnTo>
                    <a:pt x="172148" y="156044"/>
                  </a:lnTo>
                  <a:close/>
                </a:path>
                <a:path w="518794" h="300354">
                  <a:moveTo>
                    <a:pt x="172148" y="117995"/>
                  </a:moveTo>
                  <a:lnTo>
                    <a:pt x="94094" y="117995"/>
                  </a:lnTo>
                  <a:lnTo>
                    <a:pt x="94094" y="143687"/>
                  </a:lnTo>
                  <a:lnTo>
                    <a:pt x="172148" y="143687"/>
                  </a:lnTo>
                  <a:lnTo>
                    <a:pt x="172148" y="117995"/>
                  </a:lnTo>
                  <a:close/>
                </a:path>
                <a:path w="518794" h="300354">
                  <a:moveTo>
                    <a:pt x="172148" y="37884"/>
                  </a:moveTo>
                  <a:lnTo>
                    <a:pt x="94094" y="37884"/>
                  </a:lnTo>
                  <a:lnTo>
                    <a:pt x="94094" y="63652"/>
                  </a:lnTo>
                  <a:lnTo>
                    <a:pt x="172148" y="63652"/>
                  </a:lnTo>
                  <a:lnTo>
                    <a:pt x="172148" y="37884"/>
                  </a:lnTo>
                  <a:close/>
                </a:path>
                <a:path w="518794" h="300354">
                  <a:moveTo>
                    <a:pt x="172148" y="0"/>
                  </a:moveTo>
                  <a:lnTo>
                    <a:pt x="94094" y="0"/>
                  </a:lnTo>
                  <a:lnTo>
                    <a:pt x="94094" y="25603"/>
                  </a:lnTo>
                  <a:lnTo>
                    <a:pt x="172148" y="25603"/>
                  </a:lnTo>
                  <a:lnTo>
                    <a:pt x="172148" y="0"/>
                  </a:lnTo>
                  <a:close/>
                </a:path>
                <a:path w="518794" h="300354">
                  <a:moveTo>
                    <a:pt x="423989" y="274218"/>
                  </a:moveTo>
                  <a:lnTo>
                    <a:pt x="346024" y="274218"/>
                  </a:lnTo>
                  <a:lnTo>
                    <a:pt x="346024" y="299999"/>
                  </a:lnTo>
                  <a:lnTo>
                    <a:pt x="423989" y="299999"/>
                  </a:lnTo>
                  <a:lnTo>
                    <a:pt x="423989" y="274218"/>
                  </a:lnTo>
                  <a:close/>
                </a:path>
                <a:path w="518794" h="300354">
                  <a:moveTo>
                    <a:pt x="423989" y="236169"/>
                  </a:moveTo>
                  <a:lnTo>
                    <a:pt x="346024" y="236169"/>
                  </a:lnTo>
                  <a:lnTo>
                    <a:pt x="346024" y="261937"/>
                  </a:lnTo>
                  <a:lnTo>
                    <a:pt x="423989" y="261937"/>
                  </a:lnTo>
                  <a:lnTo>
                    <a:pt x="423989" y="236169"/>
                  </a:lnTo>
                  <a:close/>
                </a:path>
                <a:path w="518794" h="300354">
                  <a:moveTo>
                    <a:pt x="423989" y="156044"/>
                  </a:moveTo>
                  <a:lnTo>
                    <a:pt x="346024" y="156044"/>
                  </a:lnTo>
                  <a:lnTo>
                    <a:pt x="346024" y="181825"/>
                  </a:lnTo>
                  <a:lnTo>
                    <a:pt x="423989" y="181825"/>
                  </a:lnTo>
                  <a:lnTo>
                    <a:pt x="423989" y="156044"/>
                  </a:lnTo>
                  <a:close/>
                </a:path>
                <a:path w="518794" h="300354">
                  <a:moveTo>
                    <a:pt x="423989" y="117995"/>
                  </a:moveTo>
                  <a:lnTo>
                    <a:pt x="346024" y="117995"/>
                  </a:lnTo>
                  <a:lnTo>
                    <a:pt x="346024" y="143687"/>
                  </a:lnTo>
                  <a:lnTo>
                    <a:pt x="423989" y="143687"/>
                  </a:lnTo>
                  <a:lnTo>
                    <a:pt x="423989" y="117995"/>
                  </a:lnTo>
                  <a:close/>
                </a:path>
                <a:path w="518794" h="300354">
                  <a:moveTo>
                    <a:pt x="423989" y="37884"/>
                  </a:moveTo>
                  <a:lnTo>
                    <a:pt x="346024" y="37884"/>
                  </a:lnTo>
                  <a:lnTo>
                    <a:pt x="346024" y="63652"/>
                  </a:lnTo>
                  <a:lnTo>
                    <a:pt x="423989" y="63652"/>
                  </a:lnTo>
                  <a:lnTo>
                    <a:pt x="423989" y="37884"/>
                  </a:lnTo>
                  <a:close/>
                </a:path>
                <a:path w="518794" h="300354">
                  <a:moveTo>
                    <a:pt x="423989" y="0"/>
                  </a:moveTo>
                  <a:lnTo>
                    <a:pt x="346024" y="0"/>
                  </a:lnTo>
                  <a:lnTo>
                    <a:pt x="346024" y="25603"/>
                  </a:lnTo>
                  <a:lnTo>
                    <a:pt x="423989" y="25603"/>
                  </a:lnTo>
                  <a:lnTo>
                    <a:pt x="423989" y="0"/>
                  </a:lnTo>
                  <a:close/>
                </a:path>
                <a:path w="518794" h="300354">
                  <a:moveTo>
                    <a:pt x="518172" y="274218"/>
                  </a:moveTo>
                  <a:lnTo>
                    <a:pt x="440207" y="274218"/>
                  </a:lnTo>
                  <a:lnTo>
                    <a:pt x="440207" y="299999"/>
                  </a:lnTo>
                  <a:lnTo>
                    <a:pt x="518172" y="299999"/>
                  </a:lnTo>
                  <a:lnTo>
                    <a:pt x="518172" y="274218"/>
                  </a:lnTo>
                  <a:close/>
                </a:path>
                <a:path w="518794" h="300354">
                  <a:moveTo>
                    <a:pt x="518172" y="236169"/>
                  </a:moveTo>
                  <a:lnTo>
                    <a:pt x="440207" y="236169"/>
                  </a:lnTo>
                  <a:lnTo>
                    <a:pt x="440207" y="261937"/>
                  </a:lnTo>
                  <a:lnTo>
                    <a:pt x="518172" y="261937"/>
                  </a:lnTo>
                  <a:lnTo>
                    <a:pt x="518172" y="236169"/>
                  </a:lnTo>
                  <a:close/>
                </a:path>
                <a:path w="518794" h="300354">
                  <a:moveTo>
                    <a:pt x="518172" y="156044"/>
                  </a:moveTo>
                  <a:lnTo>
                    <a:pt x="440207" y="156044"/>
                  </a:lnTo>
                  <a:lnTo>
                    <a:pt x="440207" y="181825"/>
                  </a:lnTo>
                  <a:lnTo>
                    <a:pt x="518172" y="181825"/>
                  </a:lnTo>
                  <a:lnTo>
                    <a:pt x="518172" y="156044"/>
                  </a:lnTo>
                  <a:close/>
                </a:path>
                <a:path w="518794" h="300354">
                  <a:moveTo>
                    <a:pt x="518172" y="117995"/>
                  </a:moveTo>
                  <a:lnTo>
                    <a:pt x="440207" y="117995"/>
                  </a:lnTo>
                  <a:lnTo>
                    <a:pt x="440207" y="143687"/>
                  </a:lnTo>
                  <a:lnTo>
                    <a:pt x="518172" y="143687"/>
                  </a:lnTo>
                  <a:lnTo>
                    <a:pt x="518172" y="117995"/>
                  </a:lnTo>
                  <a:close/>
                </a:path>
                <a:path w="518794" h="300354">
                  <a:moveTo>
                    <a:pt x="518172" y="37884"/>
                  </a:moveTo>
                  <a:lnTo>
                    <a:pt x="440207" y="37884"/>
                  </a:lnTo>
                  <a:lnTo>
                    <a:pt x="440207" y="63652"/>
                  </a:lnTo>
                  <a:lnTo>
                    <a:pt x="518172" y="63652"/>
                  </a:lnTo>
                  <a:lnTo>
                    <a:pt x="518172" y="37884"/>
                  </a:lnTo>
                  <a:close/>
                </a:path>
                <a:path w="518794" h="300354">
                  <a:moveTo>
                    <a:pt x="518172" y="0"/>
                  </a:moveTo>
                  <a:lnTo>
                    <a:pt x="440207" y="0"/>
                  </a:lnTo>
                  <a:lnTo>
                    <a:pt x="440207" y="25603"/>
                  </a:lnTo>
                  <a:lnTo>
                    <a:pt x="518172" y="25603"/>
                  </a:lnTo>
                  <a:lnTo>
                    <a:pt x="518172" y="0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65440" y="3061278"/>
              <a:ext cx="88900" cy="131445"/>
            </a:xfrm>
            <a:custGeom>
              <a:avLst/>
              <a:gdLst/>
              <a:ahLst/>
              <a:cxnLst/>
              <a:rect l="l" t="t" r="r" b="b"/>
              <a:pathLst>
                <a:path w="88900" h="131444">
                  <a:moveTo>
                    <a:pt x="88717" y="131316"/>
                  </a:moveTo>
                  <a:lnTo>
                    <a:pt x="0" y="131316"/>
                  </a:lnTo>
                  <a:lnTo>
                    <a:pt x="0" y="0"/>
                  </a:lnTo>
                  <a:lnTo>
                    <a:pt x="88717" y="0"/>
                  </a:lnTo>
                  <a:lnTo>
                    <a:pt x="88717" y="131316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45829" y="3647770"/>
              <a:ext cx="479425" cy="509905"/>
            </a:xfrm>
            <a:custGeom>
              <a:avLst/>
              <a:gdLst/>
              <a:ahLst/>
              <a:cxnLst/>
              <a:rect l="l" t="t" r="r" b="b"/>
              <a:pathLst>
                <a:path w="479425" h="509904">
                  <a:moveTo>
                    <a:pt x="479401" y="509592"/>
                  </a:moveTo>
                  <a:lnTo>
                    <a:pt x="0" y="509592"/>
                  </a:lnTo>
                  <a:lnTo>
                    <a:pt x="0" y="0"/>
                  </a:lnTo>
                  <a:lnTo>
                    <a:pt x="479401" y="0"/>
                  </a:lnTo>
                  <a:lnTo>
                    <a:pt x="479401" y="509592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93794" y="3580460"/>
              <a:ext cx="531495" cy="85725"/>
            </a:xfrm>
            <a:custGeom>
              <a:avLst/>
              <a:gdLst/>
              <a:ahLst/>
              <a:cxnLst/>
              <a:rect l="l" t="t" r="r" b="b"/>
              <a:pathLst>
                <a:path w="531495" h="85725">
                  <a:moveTo>
                    <a:pt x="530910" y="0"/>
                  </a:moveTo>
                  <a:lnTo>
                    <a:pt x="0" y="0"/>
                  </a:lnTo>
                  <a:lnTo>
                    <a:pt x="0" y="47637"/>
                  </a:lnTo>
                  <a:lnTo>
                    <a:pt x="30086" y="47637"/>
                  </a:lnTo>
                  <a:lnTo>
                    <a:pt x="30086" y="85686"/>
                  </a:lnTo>
                  <a:lnTo>
                    <a:pt x="530910" y="85686"/>
                  </a:lnTo>
                  <a:lnTo>
                    <a:pt x="530910" y="47637"/>
                  </a:lnTo>
                  <a:lnTo>
                    <a:pt x="530910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88232" y="3725976"/>
              <a:ext cx="387350" cy="314325"/>
            </a:xfrm>
            <a:custGeom>
              <a:avLst/>
              <a:gdLst/>
              <a:ahLst/>
              <a:cxnLst/>
              <a:rect l="l" t="t" r="r" b="b"/>
              <a:pathLst>
                <a:path w="387350" h="314325">
                  <a:moveTo>
                    <a:pt x="60007" y="171729"/>
                  </a:moveTo>
                  <a:lnTo>
                    <a:pt x="0" y="171729"/>
                  </a:lnTo>
                  <a:lnTo>
                    <a:pt x="0" y="314185"/>
                  </a:lnTo>
                  <a:lnTo>
                    <a:pt x="60007" y="314185"/>
                  </a:lnTo>
                  <a:lnTo>
                    <a:pt x="60007" y="171729"/>
                  </a:lnTo>
                  <a:close/>
                </a:path>
                <a:path w="387350" h="314325">
                  <a:moveTo>
                    <a:pt x="60007" y="0"/>
                  </a:moveTo>
                  <a:lnTo>
                    <a:pt x="0" y="0"/>
                  </a:lnTo>
                  <a:lnTo>
                    <a:pt x="0" y="142455"/>
                  </a:lnTo>
                  <a:lnTo>
                    <a:pt x="60007" y="142455"/>
                  </a:lnTo>
                  <a:lnTo>
                    <a:pt x="60007" y="0"/>
                  </a:lnTo>
                  <a:close/>
                </a:path>
                <a:path w="387350" h="314325">
                  <a:moveTo>
                    <a:pt x="148640" y="171729"/>
                  </a:moveTo>
                  <a:lnTo>
                    <a:pt x="88722" y="171729"/>
                  </a:lnTo>
                  <a:lnTo>
                    <a:pt x="88722" y="314185"/>
                  </a:lnTo>
                  <a:lnTo>
                    <a:pt x="148640" y="314185"/>
                  </a:lnTo>
                  <a:lnTo>
                    <a:pt x="148640" y="171729"/>
                  </a:lnTo>
                  <a:close/>
                </a:path>
                <a:path w="387350" h="314325">
                  <a:moveTo>
                    <a:pt x="148640" y="0"/>
                  </a:moveTo>
                  <a:lnTo>
                    <a:pt x="88722" y="0"/>
                  </a:lnTo>
                  <a:lnTo>
                    <a:pt x="88722" y="142455"/>
                  </a:lnTo>
                  <a:lnTo>
                    <a:pt x="148640" y="142455"/>
                  </a:lnTo>
                  <a:lnTo>
                    <a:pt x="148640" y="0"/>
                  </a:lnTo>
                  <a:close/>
                </a:path>
                <a:path w="387350" h="314325">
                  <a:moveTo>
                    <a:pt x="298323" y="171729"/>
                  </a:moveTo>
                  <a:lnTo>
                    <a:pt x="238315" y="171729"/>
                  </a:lnTo>
                  <a:lnTo>
                    <a:pt x="238315" y="314185"/>
                  </a:lnTo>
                  <a:lnTo>
                    <a:pt x="298323" y="314185"/>
                  </a:lnTo>
                  <a:lnTo>
                    <a:pt x="298323" y="171729"/>
                  </a:lnTo>
                  <a:close/>
                </a:path>
                <a:path w="387350" h="314325">
                  <a:moveTo>
                    <a:pt x="298323" y="0"/>
                  </a:moveTo>
                  <a:lnTo>
                    <a:pt x="238315" y="0"/>
                  </a:lnTo>
                  <a:lnTo>
                    <a:pt x="238315" y="142455"/>
                  </a:lnTo>
                  <a:lnTo>
                    <a:pt x="298323" y="142455"/>
                  </a:lnTo>
                  <a:lnTo>
                    <a:pt x="298323" y="0"/>
                  </a:lnTo>
                  <a:close/>
                </a:path>
                <a:path w="387350" h="314325">
                  <a:moveTo>
                    <a:pt x="386867" y="171729"/>
                  </a:moveTo>
                  <a:lnTo>
                    <a:pt x="326936" y="171729"/>
                  </a:lnTo>
                  <a:lnTo>
                    <a:pt x="326936" y="314185"/>
                  </a:lnTo>
                  <a:lnTo>
                    <a:pt x="386867" y="314185"/>
                  </a:lnTo>
                  <a:lnTo>
                    <a:pt x="386867" y="171729"/>
                  </a:lnTo>
                  <a:close/>
                </a:path>
                <a:path w="387350" h="314325">
                  <a:moveTo>
                    <a:pt x="386867" y="0"/>
                  </a:moveTo>
                  <a:lnTo>
                    <a:pt x="326936" y="0"/>
                  </a:lnTo>
                  <a:lnTo>
                    <a:pt x="326936" y="142455"/>
                  </a:lnTo>
                  <a:lnTo>
                    <a:pt x="386867" y="142455"/>
                  </a:lnTo>
                  <a:lnTo>
                    <a:pt x="386867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24709" y="3255730"/>
              <a:ext cx="479425" cy="901700"/>
            </a:xfrm>
            <a:custGeom>
              <a:avLst/>
              <a:gdLst/>
              <a:ahLst/>
              <a:cxnLst/>
              <a:rect l="l" t="t" r="r" b="b"/>
              <a:pathLst>
                <a:path w="479425" h="901700">
                  <a:moveTo>
                    <a:pt x="479401" y="901539"/>
                  </a:moveTo>
                  <a:lnTo>
                    <a:pt x="0" y="901539"/>
                  </a:lnTo>
                  <a:lnTo>
                    <a:pt x="0" y="0"/>
                  </a:lnTo>
                  <a:lnTo>
                    <a:pt x="479401" y="0"/>
                  </a:lnTo>
                  <a:lnTo>
                    <a:pt x="479401" y="901539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67199" y="3311474"/>
              <a:ext cx="387350" cy="728980"/>
            </a:xfrm>
            <a:custGeom>
              <a:avLst/>
              <a:gdLst/>
              <a:ahLst/>
              <a:cxnLst/>
              <a:rect l="l" t="t" r="r" b="b"/>
              <a:pathLst>
                <a:path w="387350" h="728979">
                  <a:moveTo>
                    <a:pt x="59918" y="586054"/>
                  </a:moveTo>
                  <a:lnTo>
                    <a:pt x="0" y="586054"/>
                  </a:lnTo>
                  <a:lnTo>
                    <a:pt x="0" y="728599"/>
                  </a:lnTo>
                  <a:lnTo>
                    <a:pt x="59918" y="728599"/>
                  </a:lnTo>
                  <a:lnTo>
                    <a:pt x="59918" y="586054"/>
                  </a:lnTo>
                  <a:close/>
                </a:path>
                <a:path w="387350" h="728979">
                  <a:moveTo>
                    <a:pt x="59918" y="414235"/>
                  </a:moveTo>
                  <a:lnTo>
                    <a:pt x="0" y="414235"/>
                  </a:lnTo>
                  <a:lnTo>
                    <a:pt x="0" y="556704"/>
                  </a:lnTo>
                  <a:lnTo>
                    <a:pt x="59918" y="556704"/>
                  </a:lnTo>
                  <a:lnTo>
                    <a:pt x="59918" y="414235"/>
                  </a:lnTo>
                  <a:close/>
                </a:path>
                <a:path w="387350" h="728979">
                  <a:moveTo>
                    <a:pt x="59918" y="171894"/>
                  </a:moveTo>
                  <a:lnTo>
                    <a:pt x="0" y="171894"/>
                  </a:lnTo>
                  <a:lnTo>
                    <a:pt x="0" y="314350"/>
                  </a:lnTo>
                  <a:lnTo>
                    <a:pt x="59918" y="314350"/>
                  </a:lnTo>
                  <a:lnTo>
                    <a:pt x="59918" y="171894"/>
                  </a:lnTo>
                  <a:close/>
                </a:path>
                <a:path w="387350" h="728979">
                  <a:moveTo>
                    <a:pt x="59918" y="0"/>
                  </a:moveTo>
                  <a:lnTo>
                    <a:pt x="0" y="0"/>
                  </a:lnTo>
                  <a:lnTo>
                    <a:pt x="0" y="142455"/>
                  </a:lnTo>
                  <a:lnTo>
                    <a:pt x="59918" y="142455"/>
                  </a:lnTo>
                  <a:lnTo>
                    <a:pt x="59918" y="0"/>
                  </a:lnTo>
                  <a:close/>
                </a:path>
                <a:path w="387350" h="728979">
                  <a:moveTo>
                    <a:pt x="148640" y="586054"/>
                  </a:moveTo>
                  <a:lnTo>
                    <a:pt x="88709" y="586054"/>
                  </a:lnTo>
                  <a:lnTo>
                    <a:pt x="88709" y="728599"/>
                  </a:lnTo>
                  <a:lnTo>
                    <a:pt x="148640" y="728599"/>
                  </a:lnTo>
                  <a:lnTo>
                    <a:pt x="148640" y="586054"/>
                  </a:lnTo>
                  <a:close/>
                </a:path>
                <a:path w="387350" h="728979">
                  <a:moveTo>
                    <a:pt x="148640" y="414235"/>
                  </a:moveTo>
                  <a:lnTo>
                    <a:pt x="88709" y="414235"/>
                  </a:lnTo>
                  <a:lnTo>
                    <a:pt x="88709" y="556704"/>
                  </a:lnTo>
                  <a:lnTo>
                    <a:pt x="148640" y="556704"/>
                  </a:lnTo>
                  <a:lnTo>
                    <a:pt x="148640" y="414235"/>
                  </a:lnTo>
                  <a:close/>
                </a:path>
                <a:path w="387350" h="728979">
                  <a:moveTo>
                    <a:pt x="148640" y="171894"/>
                  </a:moveTo>
                  <a:lnTo>
                    <a:pt x="88709" y="171894"/>
                  </a:lnTo>
                  <a:lnTo>
                    <a:pt x="88709" y="314350"/>
                  </a:lnTo>
                  <a:lnTo>
                    <a:pt x="148640" y="314350"/>
                  </a:lnTo>
                  <a:lnTo>
                    <a:pt x="148640" y="171894"/>
                  </a:lnTo>
                  <a:close/>
                </a:path>
                <a:path w="387350" h="728979">
                  <a:moveTo>
                    <a:pt x="148640" y="0"/>
                  </a:moveTo>
                  <a:lnTo>
                    <a:pt x="88709" y="0"/>
                  </a:lnTo>
                  <a:lnTo>
                    <a:pt x="88709" y="142455"/>
                  </a:lnTo>
                  <a:lnTo>
                    <a:pt x="148640" y="142455"/>
                  </a:lnTo>
                  <a:lnTo>
                    <a:pt x="148640" y="0"/>
                  </a:lnTo>
                  <a:close/>
                </a:path>
                <a:path w="387350" h="728979">
                  <a:moveTo>
                    <a:pt x="298234" y="586054"/>
                  </a:moveTo>
                  <a:lnTo>
                    <a:pt x="238315" y="586054"/>
                  </a:lnTo>
                  <a:lnTo>
                    <a:pt x="238315" y="728599"/>
                  </a:lnTo>
                  <a:lnTo>
                    <a:pt x="298234" y="728599"/>
                  </a:lnTo>
                  <a:lnTo>
                    <a:pt x="298234" y="586054"/>
                  </a:lnTo>
                  <a:close/>
                </a:path>
                <a:path w="387350" h="728979">
                  <a:moveTo>
                    <a:pt x="298234" y="414235"/>
                  </a:moveTo>
                  <a:lnTo>
                    <a:pt x="238315" y="414235"/>
                  </a:lnTo>
                  <a:lnTo>
                    <a:pt x="238315" y="556704"/>
                  </a:lnTo>
                  <a:lnTo>
                    <a:pt x="298234" y="556704"/>
                  </a:lnTo>
                  <a:lnTo>
                    <a:pt x="298234" y="414235"/>
                  </a:lnTo>
                  <a:close/>
                </a:path>
                <a:path w="387350" h="728979">
                  <a:moveTo>
                    <a:pt x="298234" y="171894"/>
                  </a:moveTo>
                  <a:lnTo>
                    <a:pt x="238315" y="171894"/>
                  </a:lnTo>
                  <a:lnTo>
                    <a:pt x="238315" y="314350"/>
                  </a:lnTo>
                  <a:lnTo>
                    <a:pt x="298234" y="314350"/>
                  </a:lnTo>
                  <a:lnTo>
                    <a:pt x="298234" y="171894"/>
                  </a:lnTo>
                  <a:close/>
                </a:path>
                <a:path w="387350" h="728979">
                  <a:moveTo>
                    <a:pt x="298234" y="0"/>
                  </a:moveTo>
                  <a:lnTo>
                    <a:pt x="238315" y="0"/>
                  </a:lnTo>
                  <a:lnTo>
                    <a:pt x="238315" y="142455"/>
                  </a:lnTo>
                  <a:lnTo>
                    <a:pt x="298234" y="142455"/>
                  </a:lnTo>
                  <a:lnTo>
                    <a:pt x="298234" y="0"/>
                  </a:lnTo>
                  <a:close/>
                </a:path>
                <a:path w="387350" h="728979">
                  <a:moveTo>
                    <a:pt x="386956" y="586054"/>
                  </a:moveTo>
                  <a:lnTo>
                    <a:pt x="326847" y="586054"/>
                  </a:lnTo>
                  <a:lnTo>
                    <a:pt x="326847" y="728599"/>
                  </a:lnTo>
                  <a:lnTo>
                    <a:pt x="386956" y="728599"/>
                  </a:lnTo>
                  <a:lnTo>
                    <a:pt x="386956" y="586054"/>
                  </a:lnTo>
                  <a:close/>
                </a:path>
                <a:path w="387350" h="728979">
                  <a:moveTo>
                    <a:pt x="386956" y="414235"/>
                  </a:moveTo>
                  <a:lnTo>
                    <a:pt x="326847" y="414235"/>
                  </a:lnTo>
                  <a:lnTo>
                    <a:pt x="326847" y="556704"/>
                  </a:lnTo>
                  <a:lnTo>
                    <a:pt x="386956" y="556704"/>
                  </a:lnTo>
                  <a:lnTo>
                    <a:pt x="386956" y="414235"/>
                  </a:lnTo>
                  <a:close/>
                </a:path>
                <a:path w="387350" h="728979">
                  <a:moveTo>
                    <a:pt x="386956" y="171894"/>
                  </a:moveTo>
                  <a:lnTo>
                    <a:pt x="326847" y="171894"/>
                  </a:lnTo>
                  <a:lnTo>
                    <a:pt x="326847" y="314350"/>
                  </a:lnTo>
                  <a:lnTo>
                    <a:pt x="386956" y="314350"/>
                  </a:lnTo>
                  <a:lnTo>
                    <a:pt x="386956" y="171894"/>
                  </a:lnTo>
                  <a:close/>
                </a:path>
                <a:path w="387350" h="728979">
                  <a:moveTo>
                    <a:pt x="386956" y="0"/>
                  </a:moveTo>
                  <a:lnTo>
                    <a:pt x="326847" y="0"/>
                  </a:lnTo>
                  <a:lnTo>
                    <a:pt x="326847" y="142455"/>
                  </a:lnTo>
                  <a:lnTo>
                    <a:pt x="386956" y="142455"/>
                  </a:lnTo>
                  <a:lnTo>
                    <a:pt x="386956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79533" y="2718790"/>
              <a:ext cx="1574800" cy="544195"/>
            </a:xfrm>
            <a:custGeom>
              <a:avLst/>
              <a:gdLst/>
              <a:ahLst/>
              <a:cxnLst/>
              <a:rect l="l" t="t" r="r" b="b"/>
              <a:pathLst>
                <a:path w="1574800" h="544195">
                  <a:moveTo>
                    <a:pt x="219659" y="110248"/>
                  </a:moveTo>
                  <a:lnTo>
                    <a:pt x="211048" y="67348"/>
                  </a:lnTo>
                  <a:lnTo>
                    <a:pt x="187528" y="32296"/>
                  </a:lnTo>
                  <a:lnTo>
                    <a:pt x="152641" y="8674"/>
                  </a:lnTo>
                  <a:lnTo>
                    <a:pt x="109867" y="0"/>
                  </a:lnTo>
                  <a:lnTo>
                    <a:pt x="67094" y="8686"/>
                  </a:lnTo>
                  <a:lnTo>
                    <a:pt x="32169" y="32334"/>
                  </a:lnTo>
                  <a:lnTo>
                    <a:pt x="8623" y="67373"/>
                  </a:lnTo>
                  <a:lnTo>
                    <a:pt x="0" y="110248"/>
                  </a:lnTo>
                  <a:lnTo>
                    <a:pt x="13982" y="163449"/>
                  </a:lnTo>
                  <a:lnTo>
                    <a:pt x="46443" y="221246"/>
                  </a:lnTo>
                  <a:lnTo>
                    <a:pt x="83159" y="267652"/>
                  </a:lnTo>
                  <a:lnTo>
                    <a:pt x="109867" y="286664"/>
                  </a:lnTo>
                  <a:lnTo>
                    <a:pt x="136575" y="267665"/>
                  </a:lnTo>
                  <a:lnTo>
                    <a:pt x="173253" y="221284"/>
                  </a:lnTo>
                  <a:lnTo>
                    <a:pt x="205689" y="163487"/>
                  </a:lnTo>
                  <a:lnTo>
                    <a:pt x="219659" y="110248"/>
                  </a:lnTo>
                  <a:close/>
                </a:path>
                <a:path w="1574800" h="544195">
                  <a:moveTo>
                    <a:pt x="1493786" y="301218"/>
                  </a:moveTo>
                  <a:lnTo>
                    <a:pt x="1366735" y="301218"/>
                  </a:lnTo>
                  <a:lnTo>
                    <a:pt x="1366735" y="350507"/>
                  </a:lnTo>
                  <a:lnTo>
                    <a:pt x="1493786" y="350507"/>
                  </a:lnTo>
                  <a:lnTo>
                    <a:pt x="1493786" y="301218"/>
                  </a:lnTo>
                  <a:close/>
                </a:path>
                <a:path w="1574800" h="544195">
                  <a:moveTo>
                    <a:pt x="1544688" y="505777"/>
                  </a:moveTo>
                  <a:lnTo>
                    <a:pt x="1021321" y="505777"/>
                  </a:lnTo>
                  <a:lnTo>
                    <a:pt x="1021321" y="543826"/>
                  </a:lnTo>
                  <a:lnTo>
                    <a:pt x="1544688" y="543826"/>
                  </a:lnTo>
                  <a:lnTo>
                    <a:pt x="1544688" y="505777"/>
                  </a:lnTo>
                  <a:close/>
                </a:path>
                <a:path w="1574800" h="544195">
                  <a:moveTo>
                    <a:pt x="1574787" y="458139"/>
                  </a:moveTo>
                  <a:lnTo>
                    <a:pt x="991146" y="458139"/>
                  </a:lnTo>
                  <a:lnTo>
                    <a:pt x="991146" y="505764"/>
                  </a:lnTo>
                  <a:lnTo>
                    <a:pt x="1574787" y="505764"/>
                  </a:lnTo>
                  <a:lnTo>
                    <a:pt x="1574787" y="458139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5985" y="2745347"/>
              <a:ext cx="166853" cy="16745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22219" y="2443001"/>
              <a:ext cx="219710" cy="287020"/>
            </a:xfrm>
            <a:custGeom>
              <a:avLst/>
              <a:gdLst/>
              <a:ahLst/>
              <a:cxnLst/>
              <a:rect l="l" t="t" r="r" b="b"/>
              <a:pathLst>
                <a:path w="219710" h="287019">
                  <a:moveTo>
                    <a:pt x="109877" y="286754"/>
                  </a:moveTo>
                  <a:lnTo>
                    <a:pt x="83159" y="267735"/>
                  </a:lnTo>
                  <a:lnTo>
                    <a:pt x="46450" y="221335"/>
                  </a:lnTo>
                  <a:lnTo>
                    <a:pt x="13985" y="163538"/>
                  </a:lnTo>
                  <a:lnTo>
                    <a:pt x="0" y="110330"/>
                  </a:lnTo>
                  <a:lnTo>
                    <a:pt x="8631" y="67375"/>
                  </a:lnTo>
                  <a:lnTo>
                    <a:pt x="32173" y="32306"/>
                  </a:lnTo>
                  <a:lnTo>
                    <a:pt x="67098" y="8667"/>
                  </a:lnTo>
                  <a:lnTo>
                    <a:pt x="109877" y="0"/>
                  </a:lnTo>
                  <a:lnTo>
                    <a:pt x="152592" y="8667"/>
                  </a:lnTo>
                  <a:lnTo>
                    <a:pt x="187461" y="32306"/>
                  </a:lnTo>
                  <a:lnTo>
                    <a:pt x="210964" y="67375"/>
                  </a:lnTo>
                  <a:lnTo>
                    <a:pt x="219581" y="110330"/>
                  </a:lnTo>
                  <a:lnTo>
                    <a:pt x="205622" y="163538"/>
                  </a:lnTo>
                  <a:lnTo>
                    <a:pt x="173217" y="221335"/>
                  </a:lnTo>
                  <a:lnTo>
                    <a:pt x="136567" y="267735"/>
                  </a:lnTo>
                  <a:lnTo>
                    <a:pt x="109877" y="28675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8495" y="2469473"/>
              <a:ext cx="166767" cy="16754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406086" y="3046648"/>
              <a:ext cx="219710" cy="287020"/>
            </a:xfrm>
            <a:custGeom>
              <a:avLst/>
              <a:gdLst/>
              <a:ahLst/>
              <a:cxnLst/>
              <a:rect l="l" t="t" r="r" b="b"/>
              <a:pathLst>
                <a:path w="219710" h="287020">
                  <a:moveTo>
                    <a:pt x="109703" y="286754"/>
                  </a:moveTo>
                  <a:lnTo>
                    <a:pt x="83013" y="267747"/>
                  </a:lnTo>
                  <a:lnTo>
                    <a:pt x="46364" y="221368"/>
                  </a:lnTo>
                  <a:lnTo>
                    <a:pt x="13958" y="163575"/>
                  </a:lnTo>
                  <a:lnTo>
                    <a:pt x="0" y="110330"/>
                  </a:lnTo>
                  <a:lnTo>
                    <a:pt x="8616" y="67375"/>
                  </a:lnTo>
                  <a:lnTo>
                    <a:pt x="32119" y="32306"/>
                  </a:lnTo>
                  <a:lnTo>
                    <a:pt x="66989" y="8667"/>
                  </a:lnTo>
                  <a:lnTo>
                    <a:pt x="109703" y="0"/>
                  </a:lnTo>
                  <a:lnTo>
                    <a:pt x="152482" y="8667"/>
                  </a:lnTo>
                  <a:lnTo>
                    <a:pt x="187407" y="32306"/>
                  </a:lnTo>
                  <a:lnTo>
                    <a:pt x="210949" y="67375"/>
                  </a:lnTo>
                  <a:lnTo>
                    <a:pt x="219581" y="110330"/>
                  </a:lnTo>
                  <a:lnTo>
                    <a:pt x="205608" y="163575"/>
                  </a:lnTo>
                  <a:lnTo>
                    <a:pt x="173163" y="221368"/>
                  </a:lnTo>
                  <a:lnTo>
                    <a:pt x="136457" y="267747"/>
                  </a:lnTo>
                  <a:lnTo>
                    <a:pt x="109703" y="28675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2450" y="3073121"/>
              <a:ext cx="166854" cy="16762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17511" y="2811441"/>
              <a:ext cx="219710" cy="287020"/>
            </a:xfrm>
            <a:custGeom>
              <a:avLst/>
              <a:gdLst/>
              <a:ahLst/>
              <a:cxnLst/>
              <a:rect l="l" t="t" r="r" b="b"/>
              <a:pathLst>
                <a:path w="219710" h="287019">
                  <a:moveTo>
                    <a:pt x="109703" y="286667"/>
                  </a:moveTo>
                  <a:lnTo>
                    <a:pt x="83013" y="267662"/>
                  </a:lnTo>
                  <a:lnTo>
                    <a:pt x="46363" y="221292"/>
                  </a:lnTo>
                  <a:lnTo>
                    <a:pt x="13958" y="163525"/>
                  </a:lnTo>
                  <a:lnTo>
                    <a:pt x="0" y="110330"/>
                  </a:lnTo>
                  <a:lnTo>
                    <a:pt x="8604" y="67375"/>
                  </a:lnTo>
                  <a:lnTo>
                    <a:pt x="32087" y="32306"/>
                  </a:lnTo>
                  <a:lnTo>
                    <a:pt x="66952" y="8667"/>
                  </a:lnTo>
                  <a:lnTo>
                    <a:pt x="109703" y="0"/>
                  </a:lnTo>
                  <a:lnTo>
                    <a:pt x="152445" y="8667"/>
                  </a:lnTo>
                  <a:lnTo>
                    <a:pt x="187374" y="32306"/>
                  </a:lnTo>
                  <a:lnTo>
                    <a:pt x="210937" y="67375"/>
                  </a:lnTo>
                  <a:lnTo>
                    <a:pt x="219581" y="110330"/>
                  </a:lnTo>
                  <a:lnTo>
                    <a:pt x="205595" y="163525"/>
                  </a:lnTo>
                  <a:lnTo>
                    <a:pt x="173130" y="221292"/>
                  </a:lnTo>
                  <a:lnTo>
                    <a:pt x="136421" y="267662"/>
                  </a:lnTo>
                  <a:lnTo>
                    <a:pt x="109703" y="286667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43788" y="2838001"/>
              <a:ext cx="166854" cy="16745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1684" y="2916113"/>
              <a:ext cx="92185" cy="7915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9163" y="2738641"/>
              <a:ext cx="123926" cy="12339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3571" y="2494553"/>
              <a:ext cx="171276" cy="16980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8548" y="2875707"/>
              <a:ext cx="92186" cy="7906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5941" y="2698149"/>
              <a:ext cx="124013" cy="1233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0522" y="2454147"/>
              <a:ext cx="171190" cy="16971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975164" y="2184979"/>
              <a:ext cx="262255" cy="259715"/>
            </a:xfrm>
            <a:custGeom>
              <a:avLst/>
              <a:gdLst/>
              <a:ahLst/>
              <a:cxnLst/>
              <a:rect l="l" t="t" r="r" b="b"/>
              <a:pathLst>
                <a:path w="262255" h="259714">
                  <a:moveTo>
                    <a:pt x="102852" y="259237"/>
                  </a:moveTo>
                  <a:lnTo>
                    <a:pt x="75563" y="253706"/>
                  </a:lnTo>
                  <a:lnTo>
                    <a:pt x="53323" y="238631"/>
                  </a:lnTo>
                  <a:lnTo>
                    <a:pt x="38351" y="216291"/>
                  </a:lnTo>
                  <a:lnTo>
                    <a:pt x="32867" y="188963"/>
                  </a:lnTo>
                  <a:lnTo>
                    <a:pt x="32867" y="185741"/>
                  </a:lnTo>
                  <a:lnTo>
                    <a:pt x="33041" y="182606"/>
                  </a:lnTo>
                  <a:lnTo>
                    <a:pt x="33474" y="179646"/>
                  </a:lnTo>
                  <a:lnTo>
                    <a:pt x="20085" y="172995"/>
                  </a:lnTo>
                  <a:lnTo>
                    <a:pt x="9485" y="162621"/>
                  </a:lnTo>
                  <a:lnTo>
                    <a:pt x="2510" y="149374"/>
                  </a:lnTo>
                  <a:lnTo>
                    <a:pt x="0" y="134103"/>
                  </a:lnTo>
                  <a:lnTo>
                    <a:pt x="3741" y="115552"/>
                  </a:lnTo>
                  <a:lnTo>
                    <a:pt x="13929" y="100381"/>
                  </a:lnTo>
                  <a:lnTo>
                    <a:pt x="29012" y="90141"/>
                  </a:lnTo>
                  <a:lnTo>
                    <a:pt x="47437" y="86383"/>
                  </a:lnTo>
                  <a:lnTo>
                    <a:pt x="49518" y="86383"/>
                  </a:lnTo>
                  <a:lnTo>
                    <a:pt x="50559" y="86470"/>
                  </a:lnTo>
                  <a:lnTo>
                    <a:pt x="50125" y="83335"/>
                  </a:lnTo>
                  <a:lnTo>
                    <a:pt x="49865" y="80287"/>
                  </a:lnTo>
                  <a:lnTo>
                    <a:pt x="49865" y="77065"/>
                  </a:lnTo>
                  <a:lnTo>
                    <a:pt x="55906" y="47059"/>
                  </a:lnTo>
                  <a:lnTo>
                    <a:pt x="72369" y="22564"/>
                  </a:lnTo>
                  <a:lnTo>
                    <a:pt x="96768" y="6053"/>
                  </a:lnTo>
                  <a:lnTo>
                    <a:pt x="126614" y="0"/>
                  </a:lnTo>
                  <a:lnTo>
                    <a:pt x="152031" y="4326"/>
                  </a:lnTo>
                  <a:lnTo>
                    <a:pt x="173846" y="16327"/>
                  </a:lnTo>
                  <a:lnTo>
                    <a:pt x="190603" y="34532"/>
                  </a:lnTo>
                  <a:lnTo>
                    <a:pt x="200849" y="57472"/>
                  </a:lnTo>
                  <a:lnTo>
                    <a:pt x="225387" y="71449"/>
                  </a:lnTo>
                  <a:lnTo>
                    <a:pt x="244633" y="91825"/>
                  </a:lnTo>
                  <a:lnTo>
                    <a:pt x="257228" y="117231"/>
                  </a:lnTo>
                  <a:lnTo>
                    <a:pt x="261815" y="146294"/>
                  </a:lnTo>
                  <a:lnTo>
                    <a:pt x="254357" y="183455"/>
                  </a:lnTo>
                  <a:lnTo>
                    <a:pt x="234020" y="213759"/>
                  </a:lnTo>
                  <a:lnTo>
                    <a:pt x="203862" y="234169"/>
                  </a:lnTo>
                  <a:lnTo>
                    <a:pt x="166940" y="241647"/>
                  </a:lnTo>
                  <a:lnTo>
                    <a:pt x="161303" y="241647"/>
                  </a:lnTo>
                  <a:lnTo>
                    <a:pt x="155926" y="241124"/>
                  </a:lnTo>
                  <a:lnTo>
                    <a:pt x="150550" y="240166"/>
                  </a:lnTo>
                  <a:lnTo>
                    <a:pt x="140426" y="248142"/>
                  </a:lnTo>
                  <a:lnTo>
                    <a:pt x="128945" y="254143"/>
                  </a:lnTo>
                  <a:lnTo>
                    <a:pt x="116342" y="257922"/>
                  </a:lnTo>
                  <a:lnTo>
                    <a:pt x="102852" y="259237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3743680" y="1034112"/>
            <a:ext cx="1043305" cy="708660"/>
            <a:chOff x="3743680" y="1034112"/>
            <a:chExt cx="1043305" cy="708660"/>
          </a:xfrm>
        </p:grpSpPr>
        <p:sp>
          <p:nvSpPr>
            <p:cNvPr id="60" name="object 60"/>
            <p:cNvSpPr/>
            <p:nvPr/>
          </p:nvSpPr>
          <p:spPr>
            <a:xfrm>
              <a:off x="4180673" y="1034112"/>
              <a:ext cx="605790" cy="607060"/>
            </a:xfrm>
            <a:custGeom>
              <a:avLst/>
              <a:gdLst/>
              <a:ahLst/>
              <a:cxnLst/>
              <a:rect l="l" t="t" r="r" b="b"/>
              <a:pathLst>
                <a:path w="605789" h="607060">
                  <a:moveTo>
                    <a:pt x="333708" y="68579"/>
                  </a:moveTo>
                  <a:lnTo>
                    <a:pt x="272308" y="68579"/>
                  </a:lnTo>
                  <a:lnTo>
                    <a:pt x="281197" y="45719"/>
                  </a:lnTo>
                  <a:lnTo>
                    <a:pt x="285504" y="34289"/>
                  </a:lnTo>
                  <a:lnTo>
                    <a:pt x="289566" y="25399"/>
                  </a:lnTo>
                  <a:lnTo>
                    <a:pt x="294849" y="13969"/>
                  </a:lnTo>
                  <a:lnTo>
                    <a:pt x="301969" y="1269"/>
                  </a:lnTo>
                  <a:lnTo>
                    <a:pt x="303008" y="0"/>
                  </a:lnTo>
                  <a:lnTo>
                    <a:pt x="304034" y="1269"/>
                  </a:lnTo>
                  <a:lnTo>
                    <a:pt x="311093" y="13969"/>
                  </a:lnTo>
                  <a:lnTo>
                    <a:pt x="316363" y="25399"/>
                  </a:lnTo>
                  <a:lnTo>
                    <a:pt x="320500" y="34289"/>
                  </a:lnTo>
                  <a:lnTo>
                    <a:pt x="324808" y="44449"/>
                  </a:lnTo>
                  <a:lnTo>
                    <a:pt x="329229" y="57149"/>
                  </a:lnTo>
                  <a:lnTo>
                    <a:pt x="333708" y="68579"/>
                  </a:lnTo>
                  <a:close/>
                </a:path>
                <a:path w="605789" h="607060">
                  <a:moveTo>
                    <a:pt x="393199" y="85089"/>
                  </a:moveTo>
                  <a:lnTo>
                    <a:pt x="212903" y="85089"/>
                  </a:lnTo>
                  <a:lnTo>
                    <a:pt x="214038" y="72389"/>
                  </a:lnTo>
                  <a:lnTo>
                    <a:pt x="220573" y="26669"/>
                  </a:lnTo>
                  <a:lnTo>
                    <a:pt x="224524" y="10159"/>
                  </a:lnTo>
                  <a:lnTo>
                    <a:pt x="225992" y="11429"/>
                  </a:lnTo>
                  <a:lnTo>
                    <a:pt x="230085" y="15239"/>
                  </a:lnTo>
                  <a:lnTo>
                    <a:pt x="236341" y="21589"/>
                  </a:lnTo>
                  <a:lnTo>
                    <a:pt x="244297" y="31749"/>
                  </a:lnTo>
                  <a:lnTo>
                    <a:pt x="250637" y="39369"/>
                  </a:lnTo>
                  <a:lnTo>
                    <a:pt x="257489" y="48259"/>
                  </a:lnTo>
                  <a:lnTo>
                    <a:pt x="264748" y="58419"/>
                  </a:lnTo>
                  <a:lnTo>
                    <a:pt x="272308" y="68579"/>
                  </a:lnTo>
                  <a:lnTo>
                    <a:pt x="391798" y="68579"/>
                  </a:lnTo>
                  <a:lnTo>
                    <a:pt x="392506" y="74929"/>
                  </a:lnTo>
                  <a:lnTo>
                    <a:pt x="392939" y="80009"/>
                  </a:lnTo>
                  <a:lnTo>
                    <a:pt x="393199" y="85089"/>
                  </a:lnTo>
                  <a:close/>
                </a:path>
                <a:path w="605789" h="607060">
                  <a:moveTo>
                    <a:pt x="391798" y="68579"/>
                  </a:moveTo>
                  <a:lnTo>
                    <a:pt x="333708" y="68579"/>
                  </a:lnTo>
                  <a:lnTo>
                    <a:pt x="339258" y="60959"/>
                  </a:lnTo>
                  <a:lnTo>
                    <a:pt x="347242" y="49529"/>
                  </a:lnTo>
                  <a:lnTo>
                    <a:pt x="352310" y="43179"/>
                  </a:lnTo>
                  <a:lnTo>
                    <a:pt x="357117" y="36829"/>
                  </a:lnTo>
                  <a:lnTo>
                    <a:pt x="369588" y="22859"/>
                  </a:lnTo>
                  <a:lnTo>
                    <a:pt x="375844" y="15239"/>
                  </a:lnTo>
                  <a:lnTo>
                    <a:pt x="379938" y="11429"/>
                  </a:lnTo>
                  <a:lnTo>
                    <a:pt x="381405" y="10159"/>
                  </a:lnTo>
                  <a:lnTo>
                    <a:pt x="381955" y="11429"/>
                  </a:lnTo>
                  <a:lnTo>
                    <a:pt x="385430" y="26669"/>
                  </a:lnTo>
                  <a:lnTo>
                    <a:pt x="387736" y="38099"/>
                  </a:lnTo>
                  <a:lnTo>
                    <a:pt x="390001" y="53339"/>
                  </a:lnTo>
                  <a:lnTo>
                    <a:pt x="391090" y="62229"/>
                  </a:lnTo>
                  <a:lnTo>
                    <a:pt x="391798" y="68579"/>
                  </a:lnTo>
                  <a:close/>
                </a:path>
                <a:path w="605789" h="607060">
                  <a:moveTo>
                    <a:pt x="446447" y="115569"/>
                  </a:moveTo>
                  <a:lnTo>
                    <a:pt x="159742" y="115569"/>
                  </a:lnTo>
                  <a:lnTo>
                    <a:pt x="157382" y="102869"/>
                  </a:lnTo>
                  <a:lnTo>
                    <a:pt x="152053" y="57149"/>
                  </a:lnTo>
                  <a:lnTo>
                    <a:pt x="151504" y="40639"/>
                  </a:lnTo>
                  <a:lnTo>
                    <a:pt x="153280" y="40639"/>
                  </a:lnTo>
                  <a:lnTo>
                    <a:pt x="158301" y="44449"/>
                  </a:lnTo>
                  <a:lnTo>
                    <a:pt x="166102" y="49529"/>
                  </a:lnTo>
                  <a:lnTo>
                    <a:pt x="176220" y="55879"/>
                  </a:lnTo>
                  <a:lnTo>
                    <a:pt x="184293" y="62229"/>
                  </a:lnTo>
                  <a:lnTo>
                    <a:pt x="193196" y="68579"/>
                  </a:lnTo>
                  <a:lnTo>
                    <a:pt x="202781" y="76199"/>
                  </a:lnTo>
                  <a:lnTo>
                    <a:pt x="212903" y="85089"/>
                  </a:lnTo>
                  <a:lnTo>
                    <a:pt x="451607" y="85089"/>
                  </a:lnTo>
                  <a:lnTo>
                    <a:pt x="450466" y="92709"/>
                  </a:lnTo>
                  <a:lnTo>
                    <a:pt x="449048" y="101599"/>
                  </a:lnTo>
                  <a:lnTo>
                    <a:pt x="448268" y="106679"/>
                  </a:lnTo>
                  <a:lnTo>
                    <a:pt x="447401" y="110489"/>
                  </a:lnTo>
                  <a:lnTo>
                    <a:pt x="446447" y="115569"/>
                  </a:lnTo>
                  <a:close/>
                </a:path>
                <a:path w="605789" h="607060">
                  <a:moveTo>
                    <a:pt x="451607" y="85089"/>
                  </a:moveTo>
                  <a:lnTo>
                    <a:pt x="393199" y="85089"/>
                  </a:lnTo>
                  <a:lnTo>
                    <a:pt x="396928" y="81279"/>
                  </a:lnTo>
                  <a:lnTo>
                    <a:pt x="404040" y="76199"/>
                  </a:lnTo>
                  <a:lnTo>
                    <a:pt x="411028" y="69849"/>
                  </a:lnTo>
                  <a:lnTo>
                    <a:pt x="417666" y="64769"/>
                  </a:lnTo>
                  <a:lnTo>
                    <a:pt x="423930" y="59689"/>
                  </a:lnTo>
                  <a:lnTo>
                    <a:pt x="429796" y="55879"/>
                  </a:lnTo>
                  <a:lnTo>
                    <a:pt x="439901" y="49529"/>
                  </a:lnTo>
                  <a:lnTo>
                    <a:pt x="447672" y="44449"/>
                  </a:lnTo>
                  <a:lnTo>
                    <a:pt x="452663" y="40639"/>
                  </a:lnTo>
                  <a:lnTo>
                    <a:pt x="454425" y="40639"/>
                  </a:lnTo>
                  <a:lnTo>
                    <a:pt x="454340" y="49529"/>
                  </a:lnTo>
                  <a:lnTo>
                    <a:pt x="454023" y="57149"/>
                  </a:lnTo>
                  <a:lnTo>
                    <a:pt x="453124" y="69849"/>
                  </a:lnTo>
                  <a:lnTo>
                    <a:pt x="451607" y="85089"/>
                  </a:lnTo>
                  <a:close/>
                </a:path>
                <a:path w="605789" h="607060">
                  <a:moveTo>
                    <a:pt x="489981" y="160019"/>
                  </a:moveTo>
                  <a:lnTo>
                    <a:pt x="116294" y="160019"/>
                  </a:lnTo>
                  <a:lnTo>
                    <a:pt x="110638" y="147319"/>
                  </a:lnTo>
                  <a:lnTo>
                    <a:pt x="93719" y="105409"/>
                  </a:lnTo>
                  <a:lnTo>
                    <a:pt x="89394" y="90169"/>
                  </a:lnTo>
                  <a:lnTo>
                    <a:pt x="88890" y="88899"/>
                  </a:lnTo>
                  <a:lnTo>
                    <a:pt x="90849" y="88899"/>
                  </a:lnTo>
                  <a:lnTo>
                    <a:pt x="96435" y="90169"/>
                  </a:lnTo>
                  <a:lnTo>
                    <a:pt x="105207" y="93979"/>
                  </a:lnTo>
                  <a:lnTo>
                    <a:pt x="116728" y="97789"/>
                  </a:lnTo>
                  <a:lnTo>
                    <a:pt x="126144" y="101599"/>
                  </a:lnTo>
                  <a:lnTo>
                    <a:pt x="136511" y="105409"/>
                  </a:lnTo>
                  <a:lnTo>
                    <a:pt x="147741" y="110489"/>
                  </a:lnTo>
                  <a:lnTo>
                    <a:pt x="159742" y="115569"/>
                  </a:lnTo>
                  <a:lnTo>
                    <a:pt x="508819" y="115569"/>
                  </a:lnTo>
                  <a:lnTo>
                    <a:pt x="508367" y="116839"/>
                  </a:lnTo>
                  <a:lnTo>
                    <a:pt x="505894" y="123189"/>
                  </a:lnTo>
                  <a:lnTo>
                    <a:pt x="503023" y="130809"/>
                  </a:lnTo>
                  <a:lnTo>
                    <a:pt x="499745" y="138429"/>
                  </a:lnTo>
                  <a:lnTo>
                    <a:pt x="496052" y="146049"/>
                  </a:lnTo>
                  <a:lnTo>
                    <a:pt x="494231" y="151129"/>
                  </a:lnTo>
                  <a:lnTo>
                    <a:pt x="492063" y="154939"/>
                  </a:lnTo>
                  <a:lnTo>
                    <a:pt x="489981" y="160019"/>
                  </a:lnTo>
                  <a:close/>
                </a:path>
                <a:path w="605789" h="607060">
                  <a:moveTo>
                    <a:pt x="508819" y="115569"/>
                  </a:moveTo>
                  <a:lnTo>
                    <a:pt x="446447" y="115569"/>
                  </a:lnTo>
                  <a:lnTo>
                    <a:pt x="450870" y="114299"/>
                  </a:lnTo>
                  <a:lnTo>
                    <a:pt x="455293" y="111759"/>
                  </a:lnTo>
                  <a:lnTo>
                    <a:pt x="459368" y="109219"/>
                  </a:lnTo>
                  <a:lnTo>
                    <a:pt x="467618" y="106679"/>
                  </a:lnTo>
                  <a:lnTo>
                    <a:pt x="475347" y="102869"/>
                  </a:lnTo>
                  <a:lnTo>
                    <a:pt x="482588" y="100329"/>
                  </a:lnTo>
                  <a:lnTo>
                    <a:pt x="489374" y="97789"/>
                  </a:lnTo>
                  <a:lnTo>
                    <a:pt x="500909" y="92709"/>
                  </a:lnTo>
                  <a:lnTo>
                    <a:pt x="509711" y="90169"/>
                  </a:lnTo>
                  <a:lnTo>
                    <a:pt x="515326" y="88899"/>
                  </a:lnTo>
                  <a:lnTo>
                    <a:pt x="517299" y="88899"/>
                  </a:lnTo>
                  <a:lnTo>
                    <a:pt x="516794" y="90169"/>
                  </a:lnTo>
                  <a:lnTo>
                    <a:pt x="515207" y="96519"/>
                  </a:lnTo>
                  <a:lnTo>
                    <a:pt x="512433" y="105409"/>
                  </a:lnTo>
                  <a:lnTo>
                    <a:pt x="508819" y="115569"/>
                  </a:lnTo>
                  <a:close/>
                </a:path>
                <a:path w="605789" h="607060">
                  <a:moveTo>
                    <a:pt x="593490" y="224789"/>
                  </a:moveTo>
                  <a:lnTo>
                    <a:pt x="12268" y="224789"/>
                  </a:lnTo>
                  <a:lnTo>
                    <a:pt x="17908" y="223519"/>
                  </a:lnTo>
                  <a:lnTo>
                    <a:pt x="26930" y="220979"/>
                  </a:lnTo>
                  <a:lnTo>
                    <a:pt x="39025" y="218439"/>
                  </a:lnTo>
                  <a:lnTo>
                    <a:pt x="48898" y="217169"/>
                  </a:lnTo>
                  <a:lnTo>
                    <a:pt x="59990" y="215899"/>
                  </a:lnTo>
                  <a:lnTo>
                    <a:pt x="85508" y="213359"/>
                  </a:lnTo>
                  <a:lnTo>
                    <a:pt x="76944" y="203199"/>
                  </a:lnTo>
                  <a:lnTo>
                    <a:pt x="69226" y="193039"/>
                  </a:lnTo>
                  <a:lnTo>
                    <a:pt x="62385" y="184149"/>
                  </a:lnTo>
                  <a:lnTo>
                    <a:pt x="56456" y="176529"/>
                  </a:lnTo>
                  <a:lnTo>
                    <a:pt x="49513" y="166369"/>
                  </a:lnTo>
                  <a:lnTo>
                    <a:pt x="44553" y="158749"/>
                  </a:lnTo>
                  <a:lnTo>
                    <a:pt x="41578" y="153669"/>
                  </a:lnTo>
                  <a:lnTo>
                    <a:pt x="40586" y="151129"/>
                  </a:lnTo>
                  <a:lnTo>
                    <a:pt x="46288" y="151129"/>
                  </a:lnTo>
                  <a:lnTo>
                    <a:pt x="52336" y="152399"/>
                  </a:lnTo>
                  <a:lnTo>
                    <a:pt x="60272" y="152399"/>
                  </a:lnTo>
                  <a:lnTo>
                    <a:pt x="69898" y="153669"/>
                  </a:lnTo>
                  <a:lnTo>
                    <a:pt x="79916" y="153669"/>
                  </a:lnTo>
                  <a:lnTo>
                    <a:pt x="91047" y="156209"/>
                  </a:lnTo>
                  <a:lnTo>
                    <a:pt x="103203" y="157479"/>
                  </a:lnTo>
                  <a:lnTo>
                    <a:pt x="116294" y="160019"/>
                  </a:lnTo>
                  <a:lnTo>
                    <a:pt x="560526" y="160019"/>
                  </a:lnTo>
                  <a:lnTo>
                    <a:pt x="556440" y="166369"/>
                  </a:lnTo>
                  <a:lnTo>
                    <a:pt x="549560" y="176529"/>
                  </a:lnTo>
                  <a:lnTo>
                    <a:pt x="545387" y="181609"/>
                  </a:lnTo>
                  <a:lnTo>
                    <a:pt x="540693" y="187959"/>
                  </a:lnTo>
                  <a:lnTo>
                    <a:pt x="535511" y="195579"/>
                  </a:lnTo>
                  <a:lnTo>
                    <a:pt x="529874" y="201929"/>
                  </a:lnTo>
                  <a:lnTo>
                    <a:pt x="527012" y="205739"/>
                  </a:lnTo>
                  <a:lnTo>
                    <a:pt x="523977" y="209549"/>
                  </a:lnTo>
                  <a:lnTo>
                    <a:pt x="520768" y="213359"/>
                  </a:lnTo>
                  <a:lnTo>
                    <a:pt x="525624" y="213359"/>
                  </a:lnTo>
                  <a:lnTo>
                    <a:pt x="534730" y="214629"/>
                  </a:lnTo>
                  <a:lnTo>
                    <a:pt x="543709" y="214629"/>
                  </a:lnTo>
                  <a:lnTo>
                    <a:pt x="552053" y="215899"/>
                  </a:lnTo>
                  <a:lnTo>
                    <a:pt x="559780" y="217169"/>
                  </a:lnTo>
                  <a:lnTo>
                    <a:pt x="566904" y="218439"/>
                  </a:lnTo>
                  <a:lnTo>
                    <a:pt x="578899" y="220979"/>
                  </a:lnTo>
                  <a:lnTo>
                    <a:pt x="587870" y="222249"/>
                  </a:lnTo>
                  <a:lnTo>
                    <a:pt x="593490" y="224789"/>
                  </a:lnTo>
                  <a:close/>
                </a:path>
                <a:path w="605789" h="607060">
                  <a:moveTo>
                    <a:pt x="560526" y="160019"/>
                  </a:moveTo>
                  <a:lnTo>
                    <a:pt x="489981" y="160019"/>
                  </a:lnTo>
                  <a:lnTo>
                    <a:pt x="494751" y="158749"/>
                  </a:lnTo>
                  <a:lnTo>
                    <a:pt x="503944" y="156209"/>
                  </a:lnTo>
                  <a:lnTo>
                    <a:pt x="512763" y="154939"/>
                  </a:lnTo>
                  <a:lnTo>
                    <a:pt x="521093" y="154939"/>
                  </a:lnTo>
                  <a:lnTo>
                    <a:pt x="528871" y="153669"/>
                  </a:lnTo>
                  <a:lnTo>
                    <a:pt x="536031" y="152399"/>
                  </a:lnTo>
                  <a:lnTo>
                    <a:pt x="544481" y="152399"/>
                  </a:lnTo>
                  <a:lnTo>
                    <a:pt x="551663" y="151129"/>
                  </a:lnTo>
                  <a:lnTo>
                    <a:pt x="565257" y="151129"/>
                  </a:lnTo>
                  <a:lnTo>
                    <a:pt x="564280" y="153669"/>
                  </a:lnTo>
                  <a:lnTo>
                    <a:pt x="561343" y="158749"/>
                  </a:lnTo>
                  <a:lnTo>
                    <a:pt x="560526" y="160019"/>
                  </a:lnTo>
                  <a:close/>
                </a:path>
                <a:path w="605789" h="607060">
                  <a:moveTo>
                    <a:pt x="53312" y="455929"/>
                  </a:moveTo>
                  <a:lnTo>
                    <a:pt x="40499" y="455929"/>
                  </a:lnTo>
                  <a:lnTo>
                    <a:pt x="41503" y="453389"/>
                  </a:lnTo>
                  <a:lnTo>
                    <a:pt x="44499" y="448309"/>
                  </a:lnTo>
                  <a:lnTo>
                    <a:pt x="49462" y="440689"/>
                  </a:lnTo>
                  <a:lnTo>
                    <a:pt x="56369" y="430529"/>
                  </a:lnTo>
                  <a:lnTo>
                    <a:pt x="62349" y="422909"/>
                  </a:lnTo>
                  <a:lnTo>
                    <a:pt x="69215" y="414019"/>
                  </a:lnTo>
                  <a:lnTo>
                    <a:pt x="76943" y="403859"/>
                  </a:lnTo>
                  <a:lnTo>
                    <a:pt x="85508" y="393699"/>
                  </a:lnTo>
                  <a:lnTo>
                    <a:pt x="59990" y="391159"/>
                  </a:lnTo>
                  <a:lnTo>
                    <a:pt x="48898" y="389889"/>
                  </a:lnTo>
                  <a:lnTo>
                    <a:pt x="39025" y="388619"/>
                  </a:lnTo>
                  <a:lnTo>
                    <a:pt x="26930" y="386079"/>
                  </a:lnTo>
                  <a:lnTo>
                    <a:pt x="17908" y="384809"/>
                  </a:lnTo>
                  <a:lnTo>
                    <a:pt x="12268" y="383539"/>
                  </a:lnTo>
                  <a:lnTo>
                    <a:pt x="10319" y="382269"/>
                  </a:lnTo>
                  <a:lnTo>
                    <a:pt x="15859" y="377189"/>
                  </a:lnTo>
                  <a:lnTo>
                    <a:pt x="22649" y="370839"/>
                  </a:lnTo>
                  <a:lnTo>
                    <a:pt x="32000" y="361949"/>
                  </a:lnTo>
                  <a:lnTo>
                    <a:pt x="39782" y="356869"/>
                  </a:lnTo>
                  <a:lnTo>
                    <a:pt x="48662" y="349249"/>
                  </a:lnTo>
                  <a:lnTo>
                    <a:pt x="58598" y="341629"/>
                  </a:lnTo>
                  <a:lnTo>
                    <a:pt x="69551" y="334009"/>
                  </a:lnTo>
                  <a:lnTo>
                    <a:pt x="57017" y="330199"/>
                  </a:lnTo>
                  <a:lnTo>
                    <a:pt x="45507" y="325119"/>
                  </a:lnTo>
                  <a:lnTo>
                    <a:pt x="35136" y="321309"/>
                  </a:lnTo>
                  <a:lnTo>
                    <a:pt x="26016" y="317499"/>
                  </a:lnTo>
                  <a:lnTo>
                    <a:pt x="14927" y="312419"/>
                  </a:lnTo>
                  <a:lnTo>
                    <a:pt x="6764" y="307339"/>
                  </a:lnTo>
                  <a:lnTo>
                    <a:pt x="1723" y="304799"/>
                  </a:lnTo>
                  <a:lnTo>
                    <a:pt x="0" y="303529"/>
                  </a:lnTo>
                  <a:lnTo>
                    <a:pt x="1735" y="302259"/>
                  </a:lnTo>
                  <a:lnTo>
                    <a:pt x="6796" y="299719"/>
                  </a:lnTo>
                  <a:lnTo>
                    <a:pt x="14963" y="295909"/>
                  </a:lnTo>
                  <a:lnTo>
                    <a:pt x="26016" y="289559"/>
                  </a:lnTo>
                  <a:lnTo>
                    <a:pt x="35136" y="285749"/>
                  </a:lnTo>
                  <a:lnTo>
                    <a:pt x="45507" y="281939"/>
                  </a:lnTo>
                  <a:lnTo>
                    <a:pt x="57017" y="276859"/>
                  </a:lnTo>
                  <a:lnTo>
                    <a:pt x="69551" y="273049"/>
                  </a:lnTo>
                  <a:lnTo>
                    <a:pt x="58610" y="265429"/>
                  </a:lnTo>
                  <a:lnTo>
                    <a:pt x="48694" y="257809"/>
                  </a:lnTo>
                  <a:lnTo>
                    <a:pt x="39819" y="251459"/>
                  </a:lnTo>
                  <a:lnTo>
                    <a:pt x="32000" y="245109"/>
                  </a:lnTo>
                  <a:lnTo>
                    <a:pt x="22722" y="236219"/>
                  </a:lnTo>
                  <a:lnTo>
                    <a:pt x="15924" y="229869"/>
                  </a:lnTo>
                  <a:lnTo>
                    <a:pt x="11743" y="226059"/>
                  </a:lnTo>
                  <a:lnTo>
                    <a:pt x="10319" y="224789"/>
                  </a:lnTo>
                  <a:lnTo>
                    <a:pt x="595436" y="224789"/>
                  </a:lnTo>
                  <a:lnTo>
                    <a:pt x="589908" y="229869"/>
                  </a:lnTo>
                  <a:lnTo>
                    <a:pt x="583143" y="236219"/>
                  </a:lnTo>
                  <a:lnTo>
                    <a:pt x="573842" y="245109"/>
                  </a:lnTo>
                  <a:lnTo>
                    <a:pt x="568321" y="248919"/>
                  </a:lnTo>
                  <a:lnTo>
                    <a:pt x="562189" y="253999"/>
                  </a:lnTo>
                  <a:lnTo>
                    <a:pt x="555488" y="259079"/>
                  </a:lnTo>
                  <a:lnTo>
                    <a:pt x="548259" y="264159"/>
                  </a:lnTo>
                  <a:lnTo>
                    <a:pt x="544530" y="266699"/>
                  </a:lnTo>
                  <a:lnTo>
                    <a:pt x="536552" y="273049"/>
                  </a:lnTo>
                  <a:lnTo>
                    <a:pt x="545658" y="275589"/>
                  </a:lnTo>
                  <a:lnTo>
                    <a:pt x="549820" y="276859"/>
                  </a:lnTo>
                  <a:lnTo>
                    <a:pt x="558189" y="280669"/>
                  </a:lnTo>
                  <a:lnTo>
                    <a:pt x="565972" y="283209"/>
                  </a:lnTo>
                  <a:lnTo>
                    <a:pt x="573138" y="287019"/>
                  </a:lnTo>
                  <a:lnTo>
                    <a:pt x="579652" y="289559"/>
                  </a:lnTo>
                  <a:lnTo>
                    <a:pt x="590756" y="294639"/>
                  </a:lnTo>
                  <a:lnTo>
                    <a:pt x="598948" y="299719"/>
                  </a:lnTo>
                  <a:lnTo>
                    <a:pt x="604019" y="302259"/>
                  </a:lnTo>
                  <a:lnTo>
                    <a:pt x="605756" y="303529"/>
                  </a:lnTo>
                  <a:lnTo>
                    <a:pt x="604007" y="304799"/>
                  </a:lnTo>
                  <a:lnTo>
                    <a:pt x="598916" y="307339"/>
                  </a:lnTo>
                  <a:lnTo>
                    <a:pt x="590719" y="311149"/>
                  </a:lnTo>
                  <a:lnTo>
                    <a:pt x="579652" y="317499"/>
                  </a:lnTo>
                  <a:lnTo>
                    <a:pt x="573174" y="320039"/>
                  </a:lnTo>
                  <a:lnTo>
                    <a:pt x="566005" y="322579"/>
                  </a:lnTo>
                  <a:lnTo>
                    <a:pt x="558201" y="326389"/>
                  </a:lnTo>
                  <a:lnTo>
                    <a:pt x="549820" y="328929"/>
                  </a:lnTo>
                  <a:lnTo>
                    <a:pt x="541234" y="332739"/>
                  </a:lnTo>
                  <a:lnTo>
                    <a:pt x="536552" y="334009"/>
                  </a:lnTo>
                  <a:lnTo>
                    <a:pt x="540714" y="336549"/>
                  </a:lnTo>
                  <a:lnTo>
                    <a:pt x="544530" y="340359"/>
                  </a:lnTo>
                  <a:lnTo>
                    <a:pt x="555488" y="347979"/>
                  </a:lnTo>
                  <a:lnTo>
                    <a:pt x="562189" y="353059"/>
                  </a:lnTo>
                  <a:lnTo>
                    <a:pt x="568321" y="358139"/>
                  </a:lnTo>
                  <a:lnTo>
                    <a:pt x="573842" y="361949"/>
                  </a:lnTo>
                  <a:lnTo>
                    <a:pt x="583066" y="370839"/>
                  </a:lnTo>
                  <a:lnTo>
                    <a:pt x="589745" y="377189"/>
                  </a:lnTo>
                  <a:lnTo>
                    <a:pt x="595176" y="382269"/>
                  </a:lnTo>
                  <a:lnTo>
                    <a:pt x="593230" y="382269"/>
                  </a:lnTo>
                  <a:lnTo>
                    <a:pt x="587609" y="384809"/>
                  </a:lnTo>
                  <a:lnTo>
                    <a:pt x="578639" y="386079"/>
                  </a:lnTo>
                  <a:lnTo>
                    <a:pt x="566644" y="388619"/>
                  </a:lnTo>
                  <a:lnTo>
                    <a:pt x="559557" y="389889"/>
                  </a:lnTo>
                  <a:lnTo>
                    <a:pt x="551836" y="391159"/>
                  </a:lnTo>
                  <a:lnTo>
                    <a:pt x="543498" y="392429"/>
                  </a:lnTo>
                  <a:lnTo>
                    <a:pt x="534557" y="392429"/>
                  </a:lnTo>
                  <a:lnTo>
                    <a:pt x="530134" y="393699"/>
                  </a:lnTo>
                  <a:lnTo>
                    <a:pt x="520508" y="393699"/>
                  </a:lnTo>
                  <a:lnTo>
                    <a:pt x="523543" y="397509"/>
                  </a:lnTo>
                  <a:lnTo>
                    <a:pt x="526665" y="401319"/>
                  </a:lnTo>
                  <a:lnTo>
                    <a:pt x="535164" y="411479"/>
                  </a:lnTo>
                  <a:lnTo>
                    <a:pt x="540346" y="419099"/>
                  </a:lnTo>
                  <a:lnTo>
                    <a:pt x="545039" y="425449"/>
                  </a:lnTo>
                  <a:lnTo>
                    <a:pt x="549213" y="430529"/>
                  </a:lnTo>
                  <a:lnTo>
                    <a:pt x="556093" y="440689"/>
                  </a:lnTo>
                  <a:lnTo>
                    <a:pt x="560179" y="447039"/>
                  </a:lnTo>
                  <a:lnTo>
                    <a:pt x="116208" y="447039"/>
                  </a:lnTo>
                  <a:lnTo>
                    <a:pt x="103080" y="449579"/>
                  </a:lnTo>
                  <a:lnTo>
                    <a:pt x="90928" y="452119"/>
                  </a:lnTo>
                  <a:lnTo>
                    <a:pt x="79817" y="453389"/>
                  </a:lnTo>
                  <a:lnTo>
                    <a:pt x="69811" y="454659"/>
                  </a:lnTo>
                  <a:lnTo>
                    <a:pt x="60846" y="454659"/>
                  </a:lnTo>
                  <a:lnTo>
                    <a:pt x="53312" y="455929"/>
                  </a:lnTo>
                  <a:close/>
                </a:path>
                <a:path w="605789" h="607060">
                  <a:moveTo>
                    <a:pt x="90776" y="518159"/>
                  </a:moveTo>
                  <a:lnTo>
                    <a:pt x="88803" y="518159"/>
                  </a:lnTo>
                  <a:lnTo>
                    <a:pt x="89308" y="516889"/>
                  </a:lnTo>
                  <a:lnTo>
                    <a:pt x="90885" y="510539"/>
                  </a:lnTo>
                  <a:lnTo>
                    <a:pt x="105563" y="471169"/>
                  </a:lnTo>
                  <a:lnTo>
                    <a:pt x="116208" y="447039"/>
                  </a:lnTo>
                  <a:lnTo>
                    <a:pt x="489634" y="447039"/>
                  </a:lnTo>
                  <a:lnTo>
                    <a:pt x="491716" y="452119"/>
                  </a:lnTo>
                  <a:lnTo>
                    <a:pt x="493884" y="455929"/>
                  </a:lnTo>
                  <a:lnTo>
                    <a:pt x="495705" y="461009"/>
                  </a:lnTo>
                  <a:lnTo>
                    <a:pt x="499398" y="468629"/>
                  </a:lnTo>
                  <a:lnTo>
                    <a:pt x="502676" y="476249"/>
                  </a:lnTo>
                  <a:lnTo>
                    <a:pt x="505547" y="483869"/>
                  </a:lnTo>
                  <a:lnTo>
                    <a:pt x="508020" y="490219"/>
                  </a:lnTo>
                  <a:lnTo>
                    <a:pt x="508472" y="491489"/>
                  </a:lnTo>
                  <a:lnTo>
                    <a:pt x="159656" y="491489"/>
                  </a:lnTo>
                  <a:lnTo>
                    <a:pt x="147692" y="496569"/>
                  </a:lnTo>
                  <a:lnTo>
                    <a:pt x="136468" y="501649"/>
                  </a:lnTo>
                  <a:lnTo>
                    <a:pt x="126106" y="505459"/>
                  </a:lnTo>
                  <a:lnTo>
                    <a:pt x="116728" y="509269"/>
                  </a:lnTo>
                  <a:lnTo>
                    <a:pt x="105194" y="514349"/>
                  </a:lnTo>
                  <a:lnTo>
                    <a:pt x="96392" y="516889"/>
                  </a:lnTo>
                  <a:lnTo>
                    <a:pt x="90776" y="518159"/>
                  </a:lnTo>
                  <a:close/>
                </a:path>
                <a:path w="605789" h="607060">
                  <a:moveTo>
                    <a:pt x="564910" y="455929"/>
                  </a:moveTo>
                  <a:lnTo>
                    <a:pt x="552910" y="455929"/>
                  </a:lnTo>
                  <a:lnTo>
                    <a:pt x="545122" y="454659"/>
                  </a:lnTo>
                  <a:lnTo>
                    <a:pt x="535684" y="454659"/>
                  </a:lnTo>
                  <a:lnTo>
                    <a:pt x="528537" y="453389"/>
                  </a:lnTo>
                  <a:lnTo>
                    <a:pt x="520779" y="452119"/>
                  </a:lnTo>
                  <a:lnTo>
                    <a:pt x="503597" y="449579"/>
                  </a:lnTo>
                  <a:lnTo>
                    <a:pt x="499174" y="449579"/>
                  </a:lnTo>
                  <a:lnTo>
                    <a:pt x="489634" y="447039"/>
                  </a:lnTo>
                  <a:lnTo>
                    <a:pt x="560179" y="447039"/>
                  </a:lnTo>
                  <a:lnTo>
                    <a:pt x="560997" y="448309"/>
                  </a:lnTo>
                  <a:lnTo>
                    <a:pt x="563933" y="453389"/>
                  </a:lnTo>
                  <a:lnTo>
                    <a:pt x="564910" y="455929"/>
                  </a:lnTo>
                  <a:close/>
                </a:path>
                <a:path w="605789" h="607060">
                  <a:moveTo>
                    <a:pt x="153193" y="566419"/>
                  </a:moveTo>
                  <a:lnTo>
                    <a:pt x="151417" y="566419"/>
                  </a:lnTo>
                  <a:lnTo>
                    <a:pt x="151407" y="563879"/>
                  </a:lnTo>
                  <a:lnTo>
                    <a:pt x="155395" y="516889"/>
                  </a:lnTo>
                  <a:lnTo>
                    <a:pt x="159656" y="491489"/>
                  </a:lnTo>
                  <a:lnTo>
                    <a:pt x="446100" y="491489"/>
                  </a:lnTo>
                  <a:lnTo>
                    <a:pt x="447921" y="500379"/>
                  </a:lnTo>
                  <a:lnTo>
                    <a:pt x="448702" y="505459"/>
                  </a:lnTo>
                  <a:lnTo>
                    <a:pt x="450009" y="514349"/>
                  </a:lnTo>
                  <a:lnTo>
                    <a:pt x="451162" y="521969"/>
                  </a:lnTo>
                  <a:lnTo>
                    <a:pt x="212730" y="521969"/>
                  </a:lnTo>
                  <a:lnTo>
                    <a:pt x="202621" y="530859"/>
                  </a:lnTo>
                  <a:lnTo>
                    <a:pt x="193066" y="538479"/>
                  </a:lnTo>
                  <a:lnTo>
                    <a:pt x="184193" y="544829"/>
                  </a:lnTo>
                  <a:lnTo>
                    <a:pt x="176133" y="551179"/>
                  </a:lnTo>
                  <a:lnTo>
                    <a:pt x="166015" y="557529"/>
                  </a:lnTo>
                  <a:lnTo>
                    <a:pt x="158214" y="562609"/>
                  </a:lnTo>
                  <a:lnTo>
                    <a:pt x="153193" y="566419"/>
                  </a:lnTo>
                  <a:close/>
                </a:path>
                <a:path w="605789" h="607060">
                  <a:moveTo>
                    <a:pt x="516952" y="518159"/>
                  </a:moveTo>
                  <a:lnTo>
                    <a:pt x="514978" y="518159"/>
                  </a:lnTo>
                  <a:lnTo>
                    <a:pt x="509353" y="516889"/>
                  </a:lnTo>
                  <a:lnTo>
                    <a:pt x="500525" y="514349"/>
                  </a:lnTo>
                  <a:lnTo>
                    <a:pt x="488941" y="509269"/>
                  </a:lnTo>
                  <a:lnTo>
                    <a:pt x="482193" y="506729"/>
                  </a:lnTo>
                  <a:lnTo>
                    <a:pt x="474957" y="504189"/>
                  </a:lnTo>
                  <a:lnTo>
                    <a:pt x="467233" y="500379"/>
                  </a:lnTo>
                  <a:lnTo>
                    <a:pt x="459022" y="497839"/>
                  </a:lnTo>
                  <a:lnTo>
                    <a:pt x="454946" y="495299"/>
                  </a:lnTo>
                  <a:lnTo>
                    <a:pt x="450436" y="492759"/>
                  </a:lnTo>
                  <a:lnTo>
                    <a:pt x="446100" y="491489"/>
                  </a:lnTo>
                  <a:lnTo>
                    <a:pt x="508472" y="491489"/>
                  </a:lnTo>
                  <a:lnTo>
                    <a:pt x="512086" y="501649"/>
                  </a:lnTo>
                  <a:lnTo>
                    <a:pt x="514860" y="510539"/>
                  </a:lnTo>
                  <a:lnTo>
                    <a:pt x="516447" y="516889"/>
                  </a:lnTo>
                  <a:lnTo>
                    <a:pt x="516952" y="518159"/>
                  </a:lnTo>
                  <a:close/>
                </a:path>
                <a:path w="605789" h="607060">
                  <a:moveTo>
                    <a:pt x="224437" y="596899"/>
                  </a:moveTo>
                  <a:lnTo>
                    <a:pt x="216693" y="558799"/>
                  </a:lnTo>
                  <a:lnTo>
                    <a:pt x="212730" y="521969"/>
                  </a:lnTo>
                  <a:lnTo>
                    <a:pt x="392852" y="521969"/>
                  </a:lnTo>
                  <a:lnTo>
                    <a:pt x="392592" y="527049"/>
                  </a:lnTo>
                  <a:lnTo>
                    <a:pt x="391725" y="535939"/>
                  </a:lnTo>
                  <a:lnTo>
                    <a:pt x="391444" y="538479"/>
                  </a:lnTo>
                  <a:lnTo>
                    <a:pt x="271961" y="538479"/>
                  </a:lnTo>
                  <a:lnTo>
                    <a:pt x="264415" y="548639"/>
                  </a:lnTo>
                  <a:lnTo>
                    <a:pt x="257186" y="558799"/>
                  </a:lnTo>
                  <a:lnTo>
                    <a:pt x="250363" y="567689"/>
                  </a:lnTo>
                  <a:lnTo>
                    <a:pt x="244036" y="575309"/>
                  </a:lnTo>
                  <a:lnTo>
                    <a:pt x="236108" y="585469"/>
                  </a:lnTo>
                  <a:lnTo>
                    <a:pt x="229912" y="591819"/>
                  </a:lnTo>
                  <a:lnTo>
                    <a:pt x="225878" y="595629"/>
                  </a:lnTo>
                  <a:lnTo>
                    <a:pt x="224437" y="596899"/>
                  </a:lnTo>
                  <a:close/>
                </a:path>
                <a:path w="605789" h="607060">
                  <a:moveTo>
                    <a:pt x="454079" y="566419"/>
                  </a:moveTo>
                  <a:lnTo>
                    <a:pt x="452316" y="566419"/>
                  </a:lnTo>
                  <a:lnTo>
                    <a:pt x="447325" y="562609"/>
                  </a:lnTo>
                  <a:lnTo>
                    <a:pt x="439554" y="557529"/>
                  </a:lnTo>
                  <a:lnTo>
                    <a:pt x="429449" y="551179"/>
                  </a:lnTo>
                  <a:lnTo>
                    <a:pt x="423583" y="547369"/>
                  </a:lnTo>
                  <a:lnTo>
                    <a:pt x="417319" y="542289"/>
                  </a:lnTo>
                  <a:lnTo>
                    <a:pt x="410681" y="537209"/>
                  </a:lnTo>
                  <a:lnTo>
                    <a:pt x="403693" y="530859"/>
                  </a:lnTo>
                  <a:lnTo>
                    <a:pt x="400224" y="528319"/>
                  </a:lnTo>
                  <a:lnTo>
                    <a:pt x="392852" y="521969"/>
                  </a:lnTo>
                  <a:lnTo>
                    <a:pt x="451162" y="521969"/>
                  </a:lnTo>
                  <a:lnTo>
                    <a:pt x="452104" y="529589"/>
                  </a:lnTo>
                  <a:lnTo>
                    <a:pt x="452777" y="537209"/>
                  </a:lnTo>
                  <a:lnTo>
                    <a:pt x="453713" y="549909"/>
                  </a:lnTo>
                  <a:lnTo>
                    <a:pt x="454026" y="557529"/>
                  </a:lnTo>
                  <a:lnTo>
                    <a:pt x="454079" y="566419"/>
                  </a:lnTo>
                  <a:close/>
                </a:path>
                <a:path w="605789" h="607060">
                  <a:moveTo>
                    <a:pt x="302748" y="607059"/>
                  </a:moveTo>
                  <a:lnTo>
                    <a:pt x="301695" y="605789"/>
                  </a:lnTo>
                  <a:lnTo>
                    <a:pt x="294516" y="593089"/>
                  </a:lnTo>
                  <a:lnTo>
                    <a:pt x="286294" y="575309"/>
                  </a:lnTo>
                  <a:lnTo>
                    <a:pt x="283246" y="567689"/>
                  </a:lnTo>
                  <a:lnTo>
                    <a:pt x="280085" y="560069"/>
                  </a:lnTo>
                  <a:lnTo>
                    <a:pt x="275170" y="547369"/>
                  </a:lnTo>
                  <a:lnTo>
                    <a:pt x="273522" y="542289"/>
                  </a:lnTo>
                  <a:lnTo>
                    <a:pt x="271961" y="538479"/>
                  </a:lnTo>
                  <a:lnTo>
                    <a:pt x="333447" y="538479"/>
                  </a:lnTo>
                  <a:lnTo>
                    <a:pt x="331886" y="542289"/>
                  </a:lnTo>
                  <a:lnTo>
                    <a:pt x="330239" y="547369"/>
                  </a:lnTo>
                  <a:lnTo>
                    <a:pt x="328765" y="551179"/>
                  </a:lnTo>
                  <a:lnTo>
                    <a:pt x="325484" y="560069"/>
                  </a:lnTo>
                  <a:lnTo>
                    <a:pt x="322293" y="567689"/>
                  </a:lnTo>
                  <a:lnTo>
                    <a:pt x="319216" y="575309"/>
                  </a:lnTo>
                  <a:lnTo>
                    <a:pt x="316276" y="581659"/>
                  </a:lnTo>
                  <a:lnTo>
                    <a:pt x="310906" y="593089"/>
                  </a:lnTo>
                  <a:lnTo>
                    <a:pt x="303776" y="605789"/>
                  </a:lnTo>
                  <a:lnTo>
                    <a:pt x="302748" y="607059"/>
                  </a:lnTo>
                  <a:close/>
                </a:path>
                <a:path w="605789" h="607060">
                  <a:moveTo>
                    <a:pt x="381058" y="596899"/>
                  </a:moveTo>
                  <a:lnTo>
                    <a:pt x="379603" y="595629"/>
                  </a:lnTo>
                  <a:lnTo>
                    <a:pt x="375530" y="591819"/>
                  </a:lnTo>
                  <a:lnTo>
                    <a:pt x="369278" y="585469"/>
                  </a:lnTo>
                  <a:lnTo>
                    <a:pt x="361285" y="575309"/>
                  </a:lnTo>
                  <a:lnTo>
                    <a:pt x="356771" y="570229"/>
                  </a:lnTo>
                  <a:lnTo>
                    <a:pt x="351963" y="563879"/>
                  </a:lnTo>
                  <a:lnTo>
                    <a:pt x="346895" y="557529"/>
                  </a:lnTo>
                  <a:lnTo>
                    <a:pt x="338911" y="546099"/>
                  </a:lnTo>
                  <a:lnTo>
                    <a:pt x="336309" y="542289"/>
                  </a:lnTo>
                  <a:lnTo>
                    <a:pt x="333447" y="538479"/>
                  </a:lnTo>
                  <a:lnTo>
                    <a:pt x="391444" y="538479"/>
                  </a:lnTo>
                  <a:lnTo>
                    <a:pt x="385083" y="580389"/>
                  </a:lnTo>
                  <a:lnTo>
                    <a:pt x="381608" y="595629"/>
                  </a:lnTo>
                  <a:lnTo>
                    <a:pt x="381058" y="596899"/>
                  </a:lnTo>
                  <a:close/>
                </a:path>
              </a:pathLst>
            </a:custGeom>
            <a:solidFill>
              <a:srgbClr val="DAA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74763" y="1128247"/>
              <a:ext cx="417830" cy="420370"/>
            </a:xfrm>
            <a:custGeom>
              <a:avLst/>
              <a:gdLst/>
              <a:ahLst/>
              <a:cxnLst/>
              <a:rect l="l" t="t" r="r" b="b"/>
              <a:pathLst>
                <a:path w="417829" h="420369">
                  <a:moveTo>
                    <a:pt x="208831" y="419899"/>
                  </a:moveTo>
                  <a:lnTo>
                    <a:pt x="128558" y="403903"/>
                  </a:lnTo>
                  <a:lnTo>
                    <a:pt x="87643" y="381212"/>
                  </a:lnTo>
                  <a:lnTo>
                    <a:pt x="53296" y="350490"/>
                  </a:lnTo>
                  <a:lnTo>
                    <a:pt x="26552" y="313183"/>
                  </a:lnTo>
                  <a:lnTo>
                    <a:pt x="8442" y="270742"/>
                  </a:lnTo>
                  <a:lnTo>
                    <a:pt x="0" y="224615"/>
                  </a:lnTo>
                  <a:lnTo>
                    <a:pt x="2258" y="176249"/>
                  </a:lnTo>
                  <a:lnTo>
                    <a:pt x="16311" y="127394"/>
                  </a:lnTo>
                  <a:lnTo>
                    <a:pt x="40705" y="84732"/>
                  </a:lnTo>
                  <a:lnTo>
                    <a:pt x="73772" y="49461"/>
                  </a:lnTo>
                  <a:lnTo>
                    <a:pt x="113841" y="22782"/>
                  </a:lnTo>
                  <a:lnTo>
                    <a:pt x="159244" y="5895"/>
                  </a:lnTo>
                  <a:lnTo>
                    <a:pt x="208311" y="0"/>
                  </a:lnTo>
                  <a:lnTo>
                    <a:pt x="216719" y="164"/>
                  </a:lnTo>
                  <a:lnTo>
                    <a:pt x="288616" y="15904"/>
                  </a:lnTo>
                  <a:lnTo>
                    <a:pt x="329510" y="38586"/>
                  </a:lnTo>
                  <a:lnTo>
                    <a:pt x="363860" y="69302"/>
                  </a:lnTo>
                  <a:lnTo>
                    <a:pt x="390623" y="106608"/>
                  </a:lnTo>
                  <a:lnTo>
                    <a:pt x="408757" y="149063"/>
                  </a:lnTo>
                  <a:lnTo>
                    <a:pt x="417221" y="195225"/>
                  </a:lnTo>
                  <a:lnTo>
                    <a:pt x="414971" y="243649"/>
                  </a:lnTo>
                  <a:lnTo>
                    <a:pt x="400882" y="292474"/>
                  </a:lnTo>
                  <a:lnTo>
                    <a:pt x="376463" y="335129"/>
                  </a:lnTo>
                  <a:lnTo>
                    <a:pt x="343381" y="370405"/>
                  </a:lnTo>
                  <a:lnTo>
                    <a:pt x="303304" y="397097"/>
                  </a:lnTo>
                  <a:lnTo>
                    <a:pt x="257899" y="413998"/>
                  </a:lnTo>
                  <a:lnTo>
                    <a:pt x="208831" y="419899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43680" y="1277592"/>
              <a:ext cx="752475" cy="464820"/>
            </a:xfrm>
            <a:custGeom>
              <a:avLst/>
              <a:gdLst/>
              <a:ahLst/>
              <a:cxnLst/>
              <a:rect l="l" t="t" r="r" b="b"/>
              <a:pathLst>
                <a:path w="752475" h="464819">
                  <a:moveTo>
                    <a:pt x="266411" y="464571"/>
                  </a:moveTo>
                  <a:lnTo>
                    <a:pt x="241252" y="459453"/>
                  </a:lnTo>
                  <a:lnTo>
                    <a:pt x="220654" y="445501"/>
                  </a:lnTo>
                  <a:lnTo>
                    <a:pt x="206739" y="424822"/>
                  </a:lnTo>
                  <a:lnTo>
                    <a:pt x="201629" y="399522"/>
                  </a:lnTo>
                  <a:lnTo>
                    <a:pt x="201629" y="391859"/>
                  </a:lnTo>
                  <a:lnTo>
                    <a:pt x="203277" y="384458"/>
                  </a:lnTo>
                  <a:lnTo>
                    <a:pt x="205705" y="377665"/>
                  </a:lnTo>
                  <a:lnTo>
                    <a:pt x="197838" y="373754"/>
                  </a:lnTo>
                  <a:lnTo>
                    <a:pt x="190377" y="369230"/>
                  </a:lnTo>
                  <a:lnTo>
                    <a:pt x="183339" y="364134"/>
                  </a:lnTo>
                  <a:lnTo>
                    <a:pt x="176740" y="358508"/>
                  </a:lnTo>
                  <a:lnTo>
                    <a:pt x="162332" y="367042"/>
                  </a:lnTo>
                  <a:lnTo>
                    <a:pt x="146680" y="373420"/>
                  </a:lnTo>
                  <a:lnTo>
                    <a:pt x="129971" y="377415"/>
                  </a:lnTo>
                  <a:lnTo>
                    <a:pt x="112392" y="378797"/>
                  </a:lnTo>
                  <a:lnTo>
                    <a:pt x="68635" y="369933"/>
                  </a:lnTo>
                  <a:lnTo>
                    <a:pt x="32911" y="345762"/>
                  </a:lnTo>
                  <a:lnTo>
                    <a:pt x="8829" y="309916"/>
                  </a:lnTo>
                  <a:lnTo>
                    <a:pt x="0" y="266029"/>
                  </a:lnTo>
                  <a:lnTo>
                    <a:pt x="8841" y="222105"/>
                  </a:lnTo>
                  <a:lnTo>
                    <a:pt x="32943" y="186264"/>
                  </a:lnTo>
                  <a:lnTo>
                    <a:pt x="68672" y="162113"/>
                  </a:lnTo>
                  <a:lnTo>
                    <a:pt x="112392" y="153260"/>
                  </a:lnTo>
                  <a:lnTo>
                    <a:pt x="119898" y="153519"/>
                  </a:lnTo>
                  <a:lnTo>
                    <a:pt x="127297" y="154284"/>
                  </a:lnTo>
                  <a:lnTo>
                    <a:pt x="134551" y="155538"/>
                  </a:lnTo>
                  <a:lnTo>
                    <a:pt x="141617" y="157266"/>
                  </a:lnTo>
                  <a:lnTo>
                    <a:pt x="147592" y="135278"/>
                  </a:lnTo>
                  <a:lnTo>
                    <a:pt x="160664" y="117470"/>
                  </a:lnTo>
                  <a:lnTo>
                    <a:pt x="179216" y="105540"/>
                  </a:lnTo>
                  <a:lnTo>
                    <a:pt x="201629" y="101186"/>
                  </a:lnTo>
                  <a:lnTo>
                    <a:pt x="203711" y="101186"/>
                  </a:lnTo>
                  <a:lnTo>
                    <a:pt x="205532" y="101535"/>
                  </a:lnTo>
                  <a:lnTo>
                    <a:pt x="207440" y="101796"/>
                  </a:lnTo>
                  <a:lnTo>
                    <a:pt x="226825" y="61093"/>
                  </a:lnTo>
                  <a:lnTo>
                    <a:pt x="257544" y="28856"/>
                  </a:lnTo>
                  <a:lnTo>
                    <a:pt x="297076" y="7639"/>
                  </a:lnTo>
                  <a:lnTo>
                    <a:pt x="342900" y="0"/>
                  </a:lnTo>
                  <a:lnTo>
                    <a:pt x="385210" y="6484"/>
                  </a:lnTo>
                  <a:lnTo>
                    <a:pt x="422374" y="24622"/>
                  </a:lnTo>
                  <a:lnTo>
                    <a:pt x="452433" y="52440"/>
                  </a:lnTo>
                  <a:lnTo>
                    <a:pt x="473425" y="87966"/>
                  </a:lnTo>
                  <a:lnTo>
                    <a:pt x="483391" y="129226"/>
                  </a:lnTo>
                  <a:lnTo>
                    <a:pt x="489356" y="127142"/>
                  </a:lnTo>
                  <a:lnTo>
                    <a:pt x="495532" y="125612"/>
                  </a:lnTo>
                  <a:lnTo>
                    <a:pt x="501903" y="124671"/>
                  </a:lnTo>
                  <a:lnTo>
                    <a:pt x="508453" y="124350"/>
                  </a:lnTo>
                  <a:lnTo>
                    <a:pt x="533503" y="129180"/>
                  </a:lnTo>
                  <a:lnTo>
                    <a:pt x="554243" y="142419"/>
                  </a:lnTo>
                  <a:lnTo>
                    <a:pt x="568869" y="162189"/>
                  </a:lnTo>
                  <a:lnTo>
                    <a:pt x="575577" y="186612"/>
                  </a:lnTo>
                  <a:lnTo>
                    <a:pt x="588259" y="181044"/>
                  </a:lnTo>
                  <a:lnTo>
                    <a:pt x="601648" y="176946"/>
                  </a:lnTo>
                  <a:lnTo>
                    <a:pt x="615639" y="174415"/>
                  </a:lnTo>
                  <a:lnTo>
                    <a:pt x="630125" y="173550"/>
                  </a:lnTo>
                  <a:lnTo>
                    <a:pt x="677542" y="183140"/>
                  </a:lnTo>
                  <a:lnTo>
                    <a:pt x="716252" y="209318"/>
                  </a:lnTo>
                  <a:lnTo>
                    <a:pt x="742359" y="248199"/>
                  </a:lnTo>
                  <a:lnTo>
                    <a:pt x="751970" y="295897"/>
                  </a:lnTo>
                  <a:lnTo>
                    <a:pt x="742410" y="343444"/>
                  </a:lnTo>
                  <a:lnTo>
                    <a:pt x="716338" y="382248"/>
                  </a:lnTo>
                  <a:lnTo>
                    <a:pt x="677664" y="408398"/>
                  </a:lnTo>
                  <a:lnTo>
                    <a:pt x="630299" y="417984"/>
                  </a:lnTo>
                  <a:lnTo>
                    <a:pt x="620877" y="417628"/>
                  </a:lnTo>
                  <a:lnTo>
                    <a:pt x="611642" y="416579"/>
                  </a:lnTo>
                  <a:lnTo>
                    <a:pt x="602652" y="414861"/>
                  </a:lnTo>
                  <a:lnTo>
                    <a:pt x="593962" y="412497"/>
                  </a:lnTo>
                  <a:lnTo>
                    <a:pt x="573066" y="433293"/>
                  </a:lnTo>
                  <a:lnTo>
                    <a:pt x="548097" y="449158"/>
                  </a:lnTo>
                  <a:lnTo>
                    <a:pt x="519827" y="459276"/>
                  </a:lnTo>
                  <a:lnTo>
                    <a:pt x="489028" y="462830"/>
                  </a:lnTo>
                  <a:lnTo>
                    <a:pt x="459693" y="459601"/>
                  </a:lnTo>
                  <a:lnTo>
                    <a:pt x="432626" y="450388"/>
                  </a:lnTo>
                  <a:lnTo>
                    <a:pt x="408502" y="435902"/>
                  </a:lnTo>
                  <a:lnTo>
                    <a:pt x="387996" y="416851"/>
                  </a:lnTo>
                  <a:lnTo>
                    <a:pt x="383399" y="417461"/>
                  </a:lnTo>
                  <a:lnTo>
                    <a:pt x="378630" y="417896"/>
                  </a:lnTo>
                  <a:lnTo>
                    <a:pt x="373773" y="417896"/>
                  </a:lnTo>
                  <a:lnTo>
                    <a:pt x="362256" y="417209"/>
                  </a:lnTo>
                  <a:lnTo>
                    <a:pt x="351161" y="415208"/>
                  </a:lnTo>
                  <a:lnTo>
                    <a:pt x="340554" y="411982"/>
                  </a:lnTo>
                  <a:lnTo>
                    <a:pt x="330499" y="407621"/>
                  </a:lnTo>
                  <a:lnTo>
                    <a:pt x="323376" y="430039"/>
                  </a:lnTo>
                  <a:lnTo>
                    <a:pt x="309284" y="448113"/>
                  </a:lnTo>
                  <a:lnTo>
                    <a:pt x="289779" y="460179"/>
                  </a:lnTo>
                  <a:lnTo>
                    <a:pt x="266411" y="464571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1044715" y="841837"/>
            <a:ext cx="607695" cy="375920"/>
          </a:xfrm>
          <a:custGeom>
            <a:avLst/>
            <a:gdLst/>
            <a:ahLst/>
            <a:cxnLst/>
            <a:rect l="l" t="t" r="r" b="b"/>
            <a:pathLst>
              <a:path w="607694" h="375919">
                <a:moveTo>
                  <a:pt x="215158" y="375401"/>
                </a:moveTo>
                <a:lnTo>
                  <a:pt x="194754" y="371273"/>
                </a:lnTo>
                <a:lnTo>
                  <a:pt x="178106" y="360010"/>
                </a:lnTo>
                <a:lnTo>
                  <a:pt x="166889" y="343293"/>
                </a:lnTo>
                <a:lnTo>
                  <a:pt x="162778" y="322805"/>
                </a:lnTo>
                <a:lnTo>
                  <a:pt x="162778" y="316622"/>
                </a:lnTo>
                <a:lnTo>
                  <a:pt x="163992" y="310788"/>
                </a:lnTo>
                <a:lnTo>
                  <a:pt x="166073" y="305215"/>
                </a:lnTo>
                <a:lnTo>
                  <a:pt x="159681" y="302034"/>
                </a:lnTo>
                <a:lnTo>
                  <a:pt x="153639" y="298379"/>
                </a:lnTo>
                <a:lnTo>
                  <a:pt x="147939" y="294267"/>
                </a:lnTo>
                <a:lnTo>
                  <a:pt x="142571" y="289715"/>
                </a:lnTo>
                <a:lnTo>
                  <a:pt x="131041" y="296658"/>
                </a:lnTo>
                <a:lnTo>
                  <a:pt x="118430" y="301830"/>
                </a:lnTo>
                <a:lnTo>
                  <a:pt x="104924" y="305058"/>
                </a:lnTo>
                <a:lnTo>
                  <a:pt x="90711" y="306173"/>
                </a:lnTo>
                <a:lnTo>
                  <a:pt x="55391" y="299019"/>
                </a:lnTo>
                <a:lnTo>
                  <a:pt x="26558" y="279505"/>
                </a:lnTo>
                <a:lnTo>
                  <a:pt x="7124" y="250553"/>
                </a:lnTo>
                <a:lnTo>
                  <a:pt x="0" y="215087"/>
                </a:lnTo>
                <a:lnTo>
                  <a:pt x="7124" y="179621"/>
                </a:lnTo>
                <a:lnTo>
                  <a:pt x="26558" y="150670"/>
                </a:lnTo>
                <a:lnTo>
                  <a:pt x="55391" y="131156"/>
                </a:lnTo>
                <a:lnTo>
                  <a:pt x="90711" y="124001"/>
                </a:lnTo>
                <a:lnTo>
                  <a:pt x="98950" y="124001"/>
                </a:lnTo>
                <a:lnTo>
                  <a:pt x="106755" y="125221"/>
                </a:lnTo>
                <a:lnTo>
                  <a:pt x="114300" y="127223"/>
                </a:lnTo>
                <a:lnTo>
                  <a:pt x="119108" y="109494"/>
                </a:lnTo>
                <a:lnTo>
                  <a:pt x="129671" y="95113"/>
                </a:lnTo>
                <a:lnTo>
                  <a:pt x="144691" y="85466"/>
                </a:lnTo>
                <a:lnTo>
                  <a:pt x="162864" y="81942"/>
                </a:lnTo>
                <a:lnTo>
                  <a:pt x="164339" y="81942"/>
                </a:lnTo>
                <a:lnTo>
                  <a:pt x="165986" y="82290"/>
                </a:lnTo>
                <a:lnTo>
                  <a:pt x="167461" y="82377"/>
                </a:lnTo>
                <a:lnTo>
                  <a:pt x="183122" y="49411"/>
                </a:lnTo>
                <a:lnTo>
                  <a:pt x="207938" y="23326"/>
                </a:lnTo>
                <a:lnTo>
                  <a:pt x="239877" y="6173"/>
                </a:lnTo>
                <a:lnTo>
                  <a:pt x="276904" y="0"/>
                </a:lnTo>
                <a:lnTo>
                  <a:pt x="319057" y="8086"/>
                </a:lnTo>
                <a:lnTo>
                  <a:pt x="354088" y="30271"/>
                </a:lnTo>
                <a:lnTo>
                  <a:pt x="378906" y="63444"/>
                </a:lnTo>
                <a:lnTo>
                  <a:pt x="390424" y="104495"/>
                </a:lnTo>
                <a:lnTo>
                  <a:pt x="396755" y="101970"/>
                </a:lnTo>
                <a:lnTo>
                  <a:pt x="403519" y="100490"/>
                </a:lnTo>
                <a:lnTo>
                  <a:pt x="410631" y="100490"/>
                </a:lnTo>
                <a:lnTo>
                  <a:pt x="430895" y="104388"/>
                </a:lnTo>
                <a:lnTo>
                  <a:pt x="447672" y="115087"/>
                </a:lnTo>
                <a:lnTo>
                  <a:pt x="459522" y="131092"/>
                </a:lnTo>
                <a:lnTo>
                  <a:pt x="465006" y="150909"/>
                </a:lnTo>
                <a:lnTo>
                  <a:pt x="475255" y="146420"/>
                </a:lnTo>
                <a:lnTo>
                  <a:pt x="486057" y="143083"/>
                </a:lnTo>
                <a:lnTo>
                  <a:pt x="497348" y="141002"/>
                </a:lnTo>
                <a:lnTo>
                  <a:pt x="509061" y="140285"/>
                </a:lnTo>
                <a:lnTo>
                  <a:pt x="547292" y="148034"/>
                </a:lnTo>
                <a:lnTo>
                  <a:pt x="578547" y="169163"/>
                </a:lnTo>
                <a:lnTo>
                  <a:pt x="599623" y="200497"/>
                </a:lnTo>
                <a:lnTo>
                  <a:pt x="607317" y="238860"/>
                </a:lnTo>
                <a:lnTo>
                  <a:pt x="599599" y="277374"/>
                </a:lnTo>
                <a:lnTo>
                  <a:pt x="578547" y="308785"/>
                </a:lnTo>
                <a:lnTo>
                  <a:pt x="547316" y="329943"/>
                </a:lnTo>
                <a:lnTo>
                  <a:pt x="509061" y="337696"/>
                </a:lnTo>
                <a:lnTo>
                  <a:pt x="501505" y="337418"/>
                </a:lnTo>
                <a:lnTo>
                  <a:pt x="494079" y="336585"/>
                </a:lnTo>
                <a:lnTo>
                  <a:pt x="486816" y="335198"/>
                </a:lnTo>
                <a:lnTo>
                  <a:pt x="479748" y="333255"/>
                </a:lnTo>
                <a:lnTo>
                  <a:pt x="462912" y="350106"/>
                </a:lnTo>
                <a:lnTo>
                  <a:pt x="442750" y="362982"/>
                </a:lnTo>
                <a:lnTo>
                  <a:pt x="419906" y="371204"/>
                </a:lnTo>
                <a:lnTo>
                  <a:pt x="395020" y="374095"/>
                </a:lnTo>
                <a:lnTo>
                  <a:pt x="371318" y="371468"/>
                </a:lnTo>
                <a:lnTo>
                  <a:pt x="349470" y="363983"/>
                </a:lnTo>
                <a:lnTo>
                  <a:pt x="329995" y="352237"/>
                </a:lnTo>
                <a:lnTo>
                  <a:pt x="313415" y="336825"/>
                </a:lnTo>
                <a:lnTo>
                  <a:pt x="309599" y="337347"/>
                </a:lnTo>
                <a:lnTo>
                  <a:pt x="305783" y="337696"/>
                </a:lnTo>
                <a:lnTo>
                  <a:pt x="301881" y="337696"/>
                </a:lnTo>
                <a:lnTo>
                  <a:pt x="292552" y="337137"/>
                </a:lnTo>
                <a:lnTo>
                  <a:pt x="283582" y="335508"/>
                </a:lnTo>
                <a:lnTo>
                  <a:pt x="275002" y="332883"/>
                </a:lnTo>
                <a:lnTo>
                  <a:pt x="266845" y="329336"/>
                </a:lnTo>
                <a:lnTo>
                  <a:pt x="261159" y="347518"/>
                </a:lnTo>
                <a:lnTo>
                  <a:pt x="249782" y="362133"/>
                </a:lnTo>
                <a:lnTo>
                  <a:pt x="234015" y="371865"/>
                </a:lnTo>
                <a:lnTo>
                  <a:pt x="215158" y="375401"/>
                </a:lnTo>
                <a:close/>
              </a:path>
            </a:pathLst>
          </a:custGeom>
          <a:solidFill>
            <a:srgbClr val="DE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78789" y="1908147"/>
            <a:ext cx="752475" cy="464820"/>
          </a:xfrm>
          <a:custGeom>
            <a:avLst/>
            <a:gdLst/>
            <a:ahLst/>
            <a:cxnLst/>
            <a:rect l="l" t="t" r="r" b="b"/>
            <a:pathLst>
              <a:path w="752475" h="464819">
                <a:moveTo>
                  <a:pt x="485559" y="464571"/>
                </a:moveTo>
                <a:lnTo>
                  <a:pt x="462242" y="460179"/>
                </a:lnTo>
                <a:lnTo>
                  <a:pt x="442761" y="448113"/>
                </a:lnTo>
                <a:lnTo>
                  <a:pt x="428680" y="430039"/>
                </a:lnTo>
                <a:lnTo>
                  <a:pt x="421558" y="407621"/>
                </a:lnTo>
                <a:lnTo>
                  <a:pt x="411453" y="412046"/>
                </a:lnTo>
                <a:lnTo>
                  <a:pt x="400820" y="415328"/>
                </a:lnTo>
                <a:lnTo>
                  <a:pt x="389716" y="417369"/>
                </a:lnTo>
                <a:lnTo>
                  <a:pt x="378196" y="418071"/>
                </a:lnTo>
                <a:lnTo>
                  <a:pt x="373340" y="418071"/>
                </a:lnTo>
                <a:lnTo>
                  <a:pt x="368657" y="417548"/>
                </a:lnTo>
                <a:lnTo>
                  <a:pt x="364061" y="416851"/>
                </a:lnTo>
                <a:lnTo>
                  <a:pt x="343517" y="435938"/>
                </a:lnTo>
                <a:lnTo>
                  <a:pt x="319388" y="450421"/>
                </a:lnTo>
                <a:lnTo>
                  <a:pt x="292315" y="459613"/>
                </a:lnTo>
                <a:lnTo>
                  <a:pt x="262942" y="462830"/>
                </a:lnTo>
                <a:lnTo>
                  <a:pt x="232146" y="459276"/>
                </a:lnTo>
                <a:lnTo>
                  <a:pt x="203895" y="449158"/>
                </a:lnTo>
                <a:lnTo>
                  <a:pt x="178977" y="433293"/>
                </a:lnTo>
                <a:lnTo>
                  <a:pt x="158181" y="412498"/>
                </a:lnTo>
                <a:lnTo>
                  <a:pt x="149429" y="414888"/>
                </a:lnTo>
                <a:lnTo>
                  <a:pt x="140393" y="416666"/>
                </a:lnTo>
                <a:lnTo>
                  <a:pt x="131144" y="417775"/>
                </a:lnTo>
                <a:lnTo>
                  <a:pt x="121758" y="418158"/>
                </a:lnTo>
                <a:lnTo>
                  <a:pt x="74379" y="408546"/>
                </a:lnTo>
                <a:lnTo>
                  <a:pt x="35675" y="382346"/>
                </a:lnTo>
                <a:lnTo>
                  <a:pt x="9573" y="343508"/>
                </a:lnTo>
                <a:lnTo>
                  <a:pt x="0" y="295984"/>
                </a:lnTo>
                <a:lnTo>
                  <a:pt x="9635" y="248310"/>
                </a:lnTo>
                <a:lnTo>
                  <a:pt x="35783" y="209394"/>
                </a:lnTo>
                <a:lnTo>
                  <a:pt x="74501" y="183165"/>
                </a:lnTo>
                <a:lnTo>
                  <a:pt x="121845" y="173550"/>
                </a:lnTo>
                <a:lnTo>
                  <a:pt x="136332" y="174429"/>
                </a:lnTo>
                <a:lnTo>
                  <a:pt x="150322" y="176990"/>
                </a:lnTo>
                <a:lnTo>
                  <a:pt x="163711" y="181118"/>
                </a:lnTo>
                <a:lnTo>
                  <a:pt x="176393" y="186699"/>
                </a:lnTo>
                <a:lnTo>
                  <a:pt x="183113" y="162239"/>
                </a:lnTo>
                <a:lnTo>
                  <a:pt x="197759" y="142473"/>
                </a:lnTo>
                <a:lnTo>
                  <a:pt x="218504" y="129255"/>
                </a:lnTo>
                <a:lnTo>
                  <a:pt x="243516" y="124437"/>
                </a:lnTo>
                <a:lnTo>
                  <a:pt x="250080" y="124770"/>
                </a:lnTo>
                <a:lnTo>
                  <a:pt x="256481" y="125732"/>
                </a:lnTo>
                <a:lnTo>
                  <a:pt x="262688" y="127266"/>
                </a:lnTo>
                <a:lnTo>
                  <a:pt x="268666" y="129313"/>
                </a:lnTo>
                <a:lnTo>
                  <a:pt x="278589" y="88044"/>
                </a:lnTo>
                <a:lnTo>
                  <a:pt x="299556" y="52496"/>
                </a:lnTo>
                <a:lnTo>
                  <a:pt x="329601" y="24652"/>
                </a:lnTo>
                <a:lnTo>
                  <a:pt x="366761" y="6493"/>
                </a:lnTo>
                <a:lnTo>
                  <a:pt x="409070" y="0"/>
                </a:lnTo>
                <a:lnTo>
                  <a:pt x="454896" y="7639"/>
                </a:lnTo>
                <a:lnTo>
                  <a:pt x="494437" y="28856"/>
                </a:lnTo>
                <a:lnTo>
                  <a:pt x="525182" y="61093"/>
                </a:lnTo>
                <a:lnTo>
                  <a:pt x="544617" y="101796"/>
                </a:lnTo>
                <a:lnTo>
                  <a:pt x="546438" y="101535"/>
                </a:lnTo>
                <a:lnTo>
                  <a:pt x="548346" y="101274"/>
                </a:lnTo>
                <a:lnTo>
                  <a:pt x="550341" y="101274"/>
                </a:lnTo>
                <a:lnTo>
                  <a:pt x="572754" y="105626"/>
                </a:lnTo>
                <a:lnTo>
                  <a:pt x="591306" y="117547"/>
                </a:lnTo>
                <a:lnTo>
                  <a:pt x="604378" y="135329"/>
                </a:lnTo>
                <a:lnTo>
                  <a:pt x="610352" y="157266"/>
                </a:lnTo>
                <a:lnTo>
                  <a:pt x="617420" y="155575"/>
                </a:lnTo>
                <a:lnTo>
                  <a:pt x="624683" y="154316"/>
                </a:lnTo>
                <a:lnTo>
                  <a:pt x="632109" y="153531"/>
                </a:lnTo>
                <a:lnTo>
                  <a:pt x="639665" y="153260"/>
                </a:lnTo>
                <a:lnTo>
                  <a:pt x="683372" y="162126"/>
                </a:lnTo>
                <a:lnTo>
                  <a:pt x="719070" y="186307"/>
                </a:lnTo>
                <a:lnTo>
                  <a:pt x="743142" y="222179"/>
                </a:lnTo>
                <a:lnTo>
                  <a:pt x="751970" y="266116"/>
                </a:lnTo>
                <a:lnTo>
                  <a:pt x="743155" y="309966"/>
                </a:lnTo>
                <a:lnTo>
                  <a:pt x="719103" y="345816"/>
                </a:lnTo>
                <a:lnTo>
                  <a:pt x="683408" y="370008"/>
                </a:lnTo>
                <a:lnTo>
                  <a:pt x="639665" y="378885"/>
                </a:lnTo>
                <a:lnTo>
                  <a:pt x="622037" y="377501"/>
                </a:lnTo>
                <a:lnTo>
                  <a:pt x="605312" y="373497"/>
                </a:lnTo>
                <a:lnTo>
                  <a:pt x="589676" y="367092"/>
                </a:lnTo>
                <a:lnTo>
                  <a:pt x="575317" y="358508"/>
                </a:lnTo>
                <a:lnTo>
                  <a:pt x="568669" y="364171"/>
                </a:lnTo>
                <a:lnTo>
                  <a:pt x="561615" y="369262"/>
                </a:lnTo>
                <a:lnTo>
                  <a:pt x="554170" y="373766"/>
                </a:lnTo>
                <a:lnTo>
                  <a:pt x="546351" y="377666"/>
                </a:lnTo>
                <a:lnTo>
                  <a:pt x="548780" y="384458"/>
                </a:lnTo>
                <a:lnTo>
                  <a:pt x="550341" y="391859"/>
                </a:lnTo>
                <a:lnTo>
                  <a:pt x="550341" y="399523"/>
                </a:lnTo>
                <a:lnTo>
                  <a:pt x="545243" y="424859"/>
                </a:lnTo>
                <a:lnTo>
                  <a:pt x="531348" y="445534"/>
                </a:lnTo>
                <a:lnTo>
                  <a:pt x="510755" y="459465"/>
                </a:lnTo>
                <a:lnTo>
                  <a:pt x="485559" y="464571"/>
                </a:lnTo>
                <a:close/>
              </a:path>
            </a:pathLst>
          </a:custGeom>
          <a:solidFill>
            <a:srgbClr val="DEF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190874" y="4415488"/>
            <a:ext cx="1450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0" dirty="0">
                <a:latin typeface="Verdana"/>
                <a:cs typeface="Verdana"/>
              </a:rPr>
              <a:t>Build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140" dirty="0">
                <a:latin typeface="Verdana"/>
                <a:cs typeface="Verdana"/>
              </a:rPr>
              <a:t>T</a:t>
            </a:r>
            <a:r>
              <a:rPr sz="1400" spc="75" dirty="0">
                <a:latin typeface="Verdana"/>
                <a:cs typeface="Verdana"/>
              </a:rPr>
              <a:t>om</a:t>
            </a:r>
            <a:r>
              <a:rPr sz="1400" spc="-5" dirty="0">
                <a:latin typeface="Verdana"/>
                <a:cs typeface="Verdana"/>
              </a:rPr>
              <a:t>o</a:t>
            </a:r>
            <a:r>
              <a:rPr sz="1400" spc="-20" dirty="0">
                <a:latin typeface="Verdana"/>
                <a:cs typeface="Verdana"/>
              </a:rPr>
              <a:t>r</a:t>
            </a:r>
            <a:r>
              <a:rPr sz="1400" spc="-60" dirty="0">
                <a:latin typeface="Verdana"/>
                <a:cs typeface="Verdana"/>
              </a:rPr>
              <a:t>r</a:t>
            </a:r>
            <a:r>
              <a:rPr sz="1400" spc="5" dirty="0">
                <a:latin typeface="Verdana"/>
                <a:cs typeface="Verdana"/>
              </a:rPr>
              <a:t>o</a:t>
            </a:r>
            <a:r>
              <a:rPr sz="1400" spc="80" dirty="0">
                <a:latin typeface="Verdana"/>
                <a:cs typeface="Verdana"/>
              </a:rPr>
              <a:t>w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63B5F2-6CE0-0543-942D-E66C15F35511}"/>
              </a:ext>
            </a:extLst>
          </p:cNvPr>
          <p:cNvSpPr txBox="1"/>
          <p:nvPr/>
        </p:nvSpPr>
        <p:spPr>
          <a:xfrm>
            <a:off x="3248559" y="93494"/>
            <a:ext cx="328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Building</a:t>
            </a:r>
            <a:r>
              <a:rPr lang="en-US" sz="2400" b="1" dirty="0">
                <a:solidFill>
                  <a:schemeClr val="tx2"/>
                </a:solidFill>
              </a:rPr>
              <a:t> Future Cities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D07681-2507-7C43-B004-36D47CAA5E4E}"/>
              </a:ext>
            </a:extLst>
          </p:cNvPr>
          <p:cNvSpPr txBox="1"/>
          <p:nvPr/>
        </p:nvSpPr>
        <p:spPr>
          <a:xfrm>
            <a:off x="5974769" y="3061278"/>
            <a:ext cx="2170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Members:</a:t>
            </a:r>
          </a:p>
          <a:p>
            <a:pPr lvl="2"/>
            <a:r>
              <a:rPr lang="en-US" dirty="0"/>
              <a:t>Arti Kumari</a:t>
            </a:r>
          </a:p>
          <a:p>
            <a:pPr lvl="2"/>
            <a:r>
              <a:rPr lang="en-US" dirty="0" err="1"/>
              <a:t>Sumit</a:t>
            </a:r>
            <a:r>
              <a:rPr lang="en-US" dirty="0"/>
              <a:t> Rai</a:t>
            </a:r>
          </a:p>
          <a:p>
            <a:pPr lvl="2"/>
            <a:r>
              <a:rPr lang="en-US" dirty="0"/>
              <a:t>Geeta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FFB18C-DE57-B841-8250-EBD2932B6C4C}"/>
              </a:ext>
            </a:extLst>
          </p:cNvPr>
          <p:cNvSpPr txBox="1"/>
          <p:nvPr/>
        </p:nvSpPr>
        <p:spPr>
          <a:xfrm>
            <a:off x="2942851" y="435899"/>
            <a:ext cx="384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Theme: Smart City: Public Participation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7600" y="114612"/>
            <a:ext cx="4745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BENEFI</a:t>
            </a:r>
            <a:r>
              <a:rPr spc="-160" dirty="0"/>
              <a:t>T</a:t>
            </a:r>
            <a:r>
              <a:rPr spc="170"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3954" y="1781754"/>
            <a:ext cx="2399098" cy="239443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61591" y="4102713"/>
            <a:ext cx="2682409" cy="561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5925" indent="-307975">
              <a:lnSpc>
                <a:spcPct val="100000"/>
              </a:lnSpc>
              <a:spcBef>
                <a:spcPts val="100"/>
              </a:spcBef>
            </a:pPr>
            <a:r>
              <a:rPr lang="en-US" sz="1400" b="1" spc="-15" dirty="0">
                <a:solidFill>
                  <a:srgbClr val="DAA622"/>
                </a:solidFill>
                <a:latin typeface="Trebuchet MS"/>
                <a:cs typeface="Trebuchet MS"/>
              </a:rPr>
              <a:t>AWARENESS</a:t>
            </a:r>
            <a:endParaRPr sz="1400" dirty="0">
              <a:latin typeface="Trebuchet MS"/>
              <a:cs typeface="Trebuchet MS"/>
            </a:endParaRPr>
          </a:p>
          <a:p>
            <a:pPr marL="12700" marR="95885" algn="just">
              <a:lnSpc>
                <a:spcPts val="1430"/>
              </a:lnSpc>
              <a:spcBef>
                <a:spcPts val="1155"/>
              </a:spcBef>
            </a:pPr>
            <a:r>
              <a:rPr lang="en-US" sz="1200" spc="-10" dirty="0">
                <a:latin typeface="Trebuchet MS"/>
                <a:cs typeface="Trebuchet MS"/>
              </a:rPr>
              <a:t>Aware people about ongoing issue.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39346" y="883260"/>
            <a:ext cx="2538730" cy="774571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60"/>
              </a:spcBef>
            </a:pPr>
            <a:r>
              <a:rPr lang="en-IN" sz="1400" b="1" spc="-40" dirty="0">
                <a:solidFill>
                  <a:srgbClr val="8BBEFF"/>
                </a:solidFill>
                <a:latin typeface="Trebuchet MS"/>
                <a:cs typeface="Trebuchet MS"/>
              </a:rPr>
              <a:t>EMPLOYMENT</a:t>
            </a:r>
            <a:endParaRPr sz="1400" dirty="0">
              <a:latin typeface="Trebuchet MS"/>
              <a:cs typeface="Trebuchet MS"/>
            </a:endParaRPr>
          </a:p>
          <a:p>
            <a:pPr marL="12700" marR="10795" algn="just">
              <a:lnSpc>
                <a:spcPts val="1430"/>
              </a:lnSpc>
              <a:spcBef>
                <a:spcPts val="710"/>
              </a:spcBef>
            </a:pPr>
            <a:r>
              <a:rPr lang="en-US" sz="1200" spc="5" dirty="0">
                <a:latin typeface="Trebuchet MS"/>
                <a:cs typeface="Trebuchet MS"/>
              </a:rPr>
              <a:t>Opportunity of earning money by reporting &amp; resolving issue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1000" y="4095750"/>
            <a:ext cx="2533015" cy="774571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US" sz="1400" b="1" spc="-5" dirty="0">
                <a:solidFill>
                  <a:srgbClr val="1E2F55"/>
                </a:solidFill>
                <a:latin typeface="Trebuchet MS"/>
                <a:cs typeface="Trebuchet MS"/>
              </a:rPr>
              <a:t>IMPROVE CITY QUALITY</a:t>
            </a:r>
            <a:endParaRPr sz="1400" dirty="0">
              <a:latin typeface="Trebuchet MS"/>
              <a:cs typeface="Trebuchet MS"/>
            </a:endParaRPr>
          </a:p>
          <a:p>
            <a:pPr marL="12700" marR="7620" algn="just">
              <a:lnSpc>
                <a:spcPts val="1430"/>
              </a:lnSpc>
              <a:spcBef>
                <a:spcPts val="710"/>
              </a:spcBef>
            </a:pPr>
            <a:r>
              <a:rPr lang="en-US" sz="1200" spc="30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ddress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the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issues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35" dirty="0">
                <a:latin typeface="Trebuchet MS"/>
                <a:cs typeface="Trebuchet MS"/>
              </a:rPr>
              <a:t>and</a:t>
            </a:r>
            <a:r>
              <a:rPr sz="1200" spc="4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incidents </a:t>
            </a:r>
            <a:r>
              <a:rPr sz="1200" spc="-3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happening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30" dirty="0">
                <a:latin typeface="Trebuchet MS"/>
                <a:cs typeface="Trebuchet MS"/>
              </a:rPr>
              <a:t>around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their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city.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150B5E8-6E08-8D44-8F45-9FC2B4A84197}"/>
              </a:ext>
            </a:extLst>
          </p:cNvPr>
          <p:cNvSpPr txBox="1"/>
          <p:nvPr/>
        </p:nvSpPr>
        <p:spPr>
          <a:xfrm>
            <a:off x="6139346" y="2417281"/>
            <a:ext cx="2776054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5900" indent="-2486025">
              <a:lnSpc>
                <a:spcPct val="100000"/>
              </a:lnSpc>
              <a:spcBef>
                <a:spcPts val="100"/>
              </a:spcBef>
            </a:pPr>
            <a:r>
              <a:rPr lang="en-US" sz="1400" b="1" spc="-15" dirty="0">
                <a:solidFill>
                  <a:srgbClr val="DAA622"/>
                </a:solidFill>
                <a:latin typeface="Trebuchet MS"/>
                <a:cs typeface="Trebuchet MS"/>
              </a:rPr>
              <a:t>RESPONSIBILITY DISTRIBUTION</a:t>
            </a:r>
            <a:endParaRPr sz="1400" dirty="0">
              <a:latin typeface="Trebuchet MS"/>
              <a:cs typeface="Trebuchet MS"/>
            </a:endParaRPr>
          </a:p>
          <a:p>
            <a:pPr marL="12700" marR="10795" algn="just">
              <a:lnSpc>
                <a:spcPts val="1430"/>
              </a:lnSpc>
              <a:spcBef>
                <a:spcPts val="710"/>
              </a:spcBef>
            </a:pPr>
            <a:r>
              <a:rPr lang="en-US" sz="1200" spc="5" dirty="0">
                <a:latin typeface="Trebuchet MS"/>
                <a:cs typeface="Trebuchet MS"/>
              </a:rPr>
              <a:t>Reduce efforts required from govt/employers to hire more employees to complete tasks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FD4D618-74FD-F04E-9344-E5C486E0E07A}"/>
              </a:ext>
            </a:extLst>
          </p:cNvPr>
          <p:cNvSpPr txBox="1"/>
          <p:nvPr/>
        </p:nvSpPr>
        <p:spPr>
          <a:xfrm>
            <a:off x="381000" y="819150"/>
            <a:ext cx="2971183" cy="5950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US" sz="1400" b="1" spc="-5" dirty="0">
                <a:solidFill>
                  <a:srgbClr val="0070C0"/>
                </a:solidFill>
                <a:latin typeface="Trebuchet MS"/>
                <a:cs typeface="Trebuchet MS"/>
              </a:rPr>
              <a:t>EFFICIENT FIX</a:t>
            </a:r>
            <a:endParaRPr sz="1400" dirty="0">
              <a:solidFill>
                <a:srgbClr val="0070C0"/>
              </a:solidFill>
              <a:latin typeface="Trebuchet MS"/>
              <a:cs typeface="Trebuchet MS"/>
            </a:endParaRPr>
          </a:p>
          <a:p>
            <a:pPr marL="12700" marR="7620">
              <a:lnSpc>
                <a:spcPts val="1430"/>
              </a:lnSpc>
              <a:spcBef>
                <a:spcPts val="710"/>
              </a:spcBef>
            </a:pPr>
            <a:r>
              <a:rPr lang="en-US" sz="1200" spc="30" dirty="0">
                <a:latin typeface="Trebuchet MS"/>
                <a:cs typeface="Trebuchet MS"/>
              </a:rPr>
              <a:t>Reporting &amp; resolving issues efficiently 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B915411-C8E8-B948-8AA2-A94102A533F9}"/>
              </a:ext>
            </a:extLst>
          </p:cNvPr>
          <p:cNvSpPr txBox="1"/>
          <p:nvPr/>
        </p:nvSpPr>
        <p:spPr>
          <a:xfrm>
            <a:off x="380999" y="1848080"/>
            <a:ext cx="2971183" cy="5950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US" sz="1400" b="1" spc="-5" dirty="0">
                <a:solidFill>
                  <a:srgbClr val="002060"/>
                </a:solidFill>
                <a:latin typeface="Trebuchet MS"/>
                <a:cs typeface="Trebuchet MS"/>
              </a:rPr>
              <a:t>SECURE PLATFORM</a:t>
            </a:r>
          </a:p>
          <a:p>
            <a:pPr marL="12700" marR="7620">
              <a:lnSpc>
                <a:spcPts val="1430"/>
              </a:lnSpc>
              <a:spcBef>
                <a:spcPts val="710"/>
              </a:spcBef>
            </a:pPr>
            <a:r>
              <a:rPr lang="en-US" sz="1200" spc="30" dirty="0">
                <a:latin typeface="Trebuchet MS"/>
                <a:cs typeface="Trebuchet MS"/>
              </a:rPr>
              <a:t>User can report anonymously </a:t>
            </a:r>
            <a:endParaRPr lang="en-US" sz="1200" dirty="0">
              <a:latin typeface="Trebuchet MS"/>
              <a:cs typeface="Trebuchet MS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9293B3A-1B21-0246-A6B7-DC42A3127AE4}"/>
              </a:ext>
            </a:extLst>
          </p:cNvPr>
          <p:cNvSpPr txBox="1"/>
          <p:nvPr/>
        </p:nvSpPr>
        <p:spPr>
          <a:xfrm>
            <a:off x="380999" y="2845603"/>
            <a:ext cx="2971183" cy="5950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lang="en-US" sz="1400" b="1" spc="-5" dirty="0">
                <a:solidFill>
                  <a:srgbClr val="C00000"/>
                </a:solidFill>
                <a:latin typeface="Trebuchet MS"/>
                <a:cs typeface="Trebuchet MS"/>
              </a:rPr>
              <a:t>SOCIAL INCLUSION</a:t>
            </a:r>
          </a:p>
          <a:p>
            <a:pPr marL="12700" marR="7620">
              <a:lnSpc>
                <a:spcPts val="1430"/>
              </a:lnSpc>
              <a:spcBef>
                <a:spcPts val="710"/>
              </a:spcBef>
            </a:pPr>
            <a:r>
              <a:rPr lang="en-US" sz="1200" spc="30" dirty="0">
                <a:latin typeface="Trebuchet MS"/>
                <a:cs typeface="Trebuchet MS"/>
              </a:rPr>
              <a:t>Create social groups</a:t>
            </a:r>
            <a:endParaRPr lang="en-US" sz="1200" dirty="0">
              <a:latin typeface="Trebuchet MS"/>
              <a:cs typeface="Trebuchet MS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3ED29F6-EF8D-A741-A13A-DF869E74EBF8}"/>
              </a:ext>
            </a:extLst>
          </p:cNvPr>
          <p:cNvSpPr txBox="1"/>
          <p:nvPr/>
        </p:nvSpPr>
        <p:spPr>
          <a:xfrm>
            <a:off x="3258804" y="4301669"/>
            <a:ext cx="2971183" cy="561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5925" indent="-698500">
              <a:lnSpc>
                <a:spcPct val="100000"/>
              </a:lnSpc>
              <a:spcBef>
                <a:spcPts val="100"/>
              </a:spcBef>
            </a:pPr>
            <a:r>
              <a:rPr lang="en-US" sz="1400" b="1" spc="-15" dirty="0">
                <a:solidFill>
                  <a:srgbClr val="DAA622"/>
                </a:solidFill>
                <a:latin typeface="Trebuchet MS"/>
                <a:cs typeface="Trebuchet MS"/>
              </a:rPr>
              <a:t>EFFICIENT FUND USE</a:t>
            </a:r>
            <a:endParaRPr sz="1400" dirty="0">
              <a:latin typeface="Trebuchet MS"/>
              <a:cs typeface="Trebuchet MS"/>
            </a:endParaRPr>
          </a:p>
          <a:p>
            <a:pPr marL="12700" marR="95885" algn="just">
              <a:lnSpc>
                <a:spcPts val="1430"/>
              </a:lnSpc>
              <a:spcBef>
                <a:spcPts val="1155"/>
              </a:spcBef>
            </a:pPr>
            <a:r>
              <a:rPr lang="en-US" sz="1200" spc="-10" dirty="0">
                <a:latin typeface="Trebuchet MS"/>
                <a:cs typeface="Trebuchet MS"/>
              </a:rPr>
              <a:t>Direct credited to resolver (No corruption)</a:t>
            </a:r>
            <a:endParaRPr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5846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871" y="351425"/>
            <a:ext cx="2434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SOCIAL</a:t>
            </a:r>
            <a:r>
              <a:rPr spc="-180" dirty="0"/>
              <a:t> </a:t>
            </a:r>
            <a:r>
              <a:rPr spc="75" dirty="0"/>
              <a:t>IM</a:t>
            </a:r>
            <a:r>
              <a:rPr spc="-135" dirty="0"/>
              <a:t>P</a:t>
            </a:r>
            <a:r>
              <a:rPr spc="-155" dirty="0"/>
              <a:t>A</a:t>
            </a:r>
            <a:r>
              <a:rPr spc="-135" dirty="0"/>
              <a:t>C</a:t>
            </a:r>
            <a:r>
              <a:rPr spc="-204" dirty="0"/>
              <a:t>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354550" y="1869524"/>
            <a:ext cx="2185035" cy="2216785"/>
            <a:chOff x="3354550" y="1869524"/>
            <a:chExt cx="2185035" cy="2216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2014" y="1970889"/>
              <a:ext cx="144980" cy="694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8410" y="2272918"/>
              <a:ext cx="462915" cy="916940"/>
            </a:xfrm>
            <a:custGeom>
              <a:avLst/>
              <a:gdLst/>
              <a:ahLst/>
              <a:cxnLst/>
              <a:rect l="l" t="t" r="r" b="b"/>
              <a:pathLst>
                <a:path w="462914" h="916939">
                  <a:moveTo>
                    <a:pt x="13690" y="906132"/>
                  </a:moveTo>
                  <a:lnTo>
                    <a:pt x="10604" y="903109"/>
                  </a:lnTo>
                  <a:lnTo>
                    <a:pt x="3022" y="903109"/>
                  </a:lnTo>
                  <a:lnTo>
                    <a:pt x="0" y="906132"/>
                  </a:lnTo>
                  <a:lnTo>
                    <a:pt x="0" y="913739"/>
                  </a:lnTo>
                  <a:lnTo>
                    <a:pt x="3022" y="916876"/>
                  </a:lnTo>
                  <a:lnTo>
                    <a:pt x="10604" y="916876"/>
                  </a:lnTo>
                  <a:lnTo>
                    <a:pt x="13690" y="913739"/>
                  </a:lnTo>
                  <a:lnTo>
                    <a:pt x="13690" y="906132"/>
                  </a:lnTo>
                  <a:close/>
                </a:path>
                <a:path w="462914" h="916939">
                  <a:moveTo>
                    <a:pt x="13690" y="875258"/>
                  </a:moveTo>
                  <a:lnTo>
                    <a:pt x="10604" y="872172"/>
                  </a:lnTo>
                  <a:lnTo>
                    <a:pt x="3022" y="872172"/>
                  </a:lnTo>
                  <a:lnTo>
                    <a:pt x="0" y="875258"/>
                  </a:lnTo>
                  <a:lnTo>
                    <a:pt x="0" y="882865"/>
                  </a:lnTo>
                  <a:lnTo>
                    <a:pt x="3022" y="885901"/>
                  </a:lnTo>
                  <a:lnTo>
                    <a:pt x="10604" y="885901"/>
                  </a:lnTo>
                  <a:lnTo>
                    <a:pt x="13690" y="882865"/>
                  </a:lnTo>
                  <a:lnTo>
                    <a:pt x="13690" y="875258"/>
                  </a:lnTo>
                  <a:close/>
                </a:path>
                <a:path w="462914" h="916939">
                  <a:moveTo>
                    <a:pt x="13690" y="851877"/>
                  </a:moveTo>
                  <a:lnTo>
                    <a:pt x="13627" y="844219"/>
                  </a:lnTo>
                  <a:lnTo>
                    <a:pt x="10604" y="841184"/>
                  </a:lnTo>
                  <a:lnTo>
                    <a:pt x="3022" y="841184"/>
                  </a:lnTo>
                  <a:lnTo>
                    <a:pt x="0" y="844219"/>
                  </a:lnTo>
                  <a:lnTo>
                    <a:pt x="0" y="851877"/>
                  </a:lnTo>
                  <a:lnTo>
                    <a:pt x="3022" y="854913"/>
                  </a:lnTo>
                  <a:lnTo>
                    <a:pt x="10604" y="854913"/>
                  </a:lnTo>
                  <a:lnTo>
                    <a:pt x="13690" y="851877"/>
                  </a:lnTo>
                  <a:close/>
                </a:path>
                <a:path w="462914" h="916939">
                  <a:moveTo>
                    <a:pt x="13690" y="813346"/>
                  </a:moveTo>
                  <a:lnTo>
                    <a:pt x="10604" y="810209"/>
                  </a:lnTo>
                  <a:lnTo>
                    <a:pt x="3022" y="810209"/>
                  </a:lnTo>
                  <a:lnTo>
                    <a:pt x="0" y="813346"/>
                  </a:lnTo>
                  <a:lnTo>
                    <a:pt x="0" y="820953"/>
                  </a:lnTo>
                  <a:lnTo>
                    <a:pt x="3022" y="823976"/>
                  </a:lnTo>
                  <a:lnTo>
                    <a:pt x="10604" y="823976"/>
                  </a:lnTo>
                  <a:lnTo>
                    <a:pt x="13690" y="820953"/>
                  </a:lnTo>
                  <a:lnTo>
                    <a:pt x="13690" y="813346"/>
                  </a:lnTo>
                  <a:close/>
                </a:path>
                <a:path w="462914" h="916939">
                  <a:moveTo>
                    <a:pt x="13690" y="782358"/>
                  </a:moveTo>
                  <a:lnTo>
                    <a:pt x="10604" y="779335"/>
                  </a:lnTo>
                  <a:lnTo>
                    <a:pt x="3022" y="779335"/>
                  </a:lnTo>
                  <a:lnTo>
                    <a:pt x="0" y="782358"/>
                  </a:lnTo>
                  <a:lnTo>
                    <a:pt x="0" y="789965"/>
                  </a:lnTo>
                  <a:lnTo>
                    <a:pt x="3022" y="793115"/>
                  </a:lnTo>
                  <a:lnTo>
                    <a:pt x="10604" y="793115"/>
                  </a:lnTo>
                  <a:lnTo>
                    <a:pt x="13690" y="789965"/>
                  </a:lnTo>
                  <a:lnTo>
                    <a:pt x="13690" y="782358"/>
                  </a:lnTo>
                  <a:close/>
                </a:path>
                <a:path w="462914" h="916939">
                  <a:moveTo>
                    <a:pt x="13690" y="751433"/>
                  </a:moveTo>
                  <a:lnTo>
                    <a:pt x="10604" y="748398"/>
                  </a:lnTo>
                  <a:lnTo>
                    <a:pt x="3022" y="748398"/>
                  </a:lnTo>
                  <a:lnTo>
                    <a:pt x="0" y="751433"/>
                  </a:lnTo>
                  <a:lnTo>
                    <a:pt x="63" y="759040"/>
                  </a:lnTo>
                  <a:lnTo>
                    <a:pt x="3022" y="762127"/>
                  </a:lnTo>
                  <a:lnTo>
                    <a:pt x="10604" y="762127"/>
                  </a:lnTo>
                  <a:lnTo>
                    <a:pt x="13690" y="759040"/>
                  </a:lnTo>
                  <a:lnTo>
                    <a:pt x="13690" y="751433"/>
                  </a:lnTo>
                  <a:close/>
                </a:path>
                <a:path w="462914" h="916939">
                  <a:moveTo>
                    <a:pt x="13690" y="720445"/>
                  </a:moveTo>
                  <a:lnTo>
                    <a:pt x="10604" y="717410"/>
                  </a:lnTo>
                  <a:lnTo>
                    <a:pt x="3022" y="717410"/>
                  </a:lnTo>
                  <a:lnTo>
                    <a:pt x="0" y="720445"/>
                  </a:lnTo>
                  <a:lnTo>
                    <a:pt x="0" y="728052"/>
                  </a:lnTo>
                  <a:lnTo>
                    <a:pt x="3022" y="731139"/>
                  </a:lnTo>
                  <a:lnTo>
                    <a:pt x="10604" y="731139"/>
                  </a:lnTo>
                  <a:lnTo>
                    <a:pt x="13690" y="728052"/>
                  </a:lnTo>
                  <a:lnTo>
                    <a:pt x="13690" y="720445"/>
                  </a:lnTo>
                  <a:close/>
                </a:path>
                <a:path w="462914" h="916939">
                  <a:moveTo>
                    <a:pt x="13690" y="689571"/>
                  </a:moveTo>
                  <a:lnTo>
                    <a:pt x="10604" y="686435"/>
                  </a:lnTo>
                  <a:lnTo>
                    <a:pt x="3022" y="686435"/>
                  </a:lnTo>
                  <a:lnTo>
                    <a:pt x="0" y="689571"/>
                  </a:lnTo>
                  <a:lnTo>
                    <a:pt x="0" y="697179"/>
                  </a:lnTo>
                  <a:lnTo>
                    <a:pt x="3022" y="700214"/>
                  </a:lnTo>
                  <a:lnTo>
                    <a:pt x="10604" y="700214"/>
                  </a:lnTo>
                  <a:lnTo>
                    <a:pt x="13690" y="697179"/>
                  </a:lnTo>
                  <a:lnTo>
                    <a:pt x="13690" y="689571"/>
                  </a:lnTo>
                  <a:close/>
                </a:path>
                <a:path w="462914" h="916939">
                  <a:moveTo>
                    <a:pt x="13690" y="658583"/>
                  </a:moveTo>
                  <a:lnTo>
                    <a:pt x="10604" y="655497"/>
                  </a:lnTo>
                  <a:lnTo>
                    <a:pt x="3022" y="655497"/>
                  </a:lnTo>
                  <a:lnTo>
                    <a:pt x="0" y="658583"/>
                  </a:lnTo>
                  <a:lnTo>
                    <a:pt x="63" y="666191"/>
                  </a:lnTo>
                  <a:lnTo>
                    <a:pt x="3022" y="669226"/>
                  </a:lnTo>
                  <a:lnTo>
                    <a:pt x="10604" y="669226"/>
                  </a:lnTo>
                  <a:lnTo>
                    <a:pt x="13690" y="666191"/>
                  </a:lnTo>
                  <a:lnTo>
                    <a:pt x="13690" y="658583"/>
                  </a:lnTo>
                  <a:close/>
                </a:path>
                <a:path w="462914" h="916939">
                  <a:moveTo>
                    <a:pt x="13690" y="627608"/>
                  </a:moveTo>
                  <a:lnTo>
                    <a:pt x="10604" y="624509"/>
                  </a:lnTo>
                  <a:lnTo>
                    <a:pt x="3022" y="624509"/>
                  </a:lnTo>
                  <a:lnTo>
                    <a:pt x="0" y="627608"/>
                  </a:lnTo>
                  <a:lnTo>
                    <a:pt x="0" y="635203"/>
                  </a:lnTo>
                  <a:lnTo>
                    <a:pt x="3022" y="638238"/>
                  </a:lnTo>
                  <a:lnTo>
                    <a:pt x="10604" y="638238"/>
                  </a:lnTo>
                  <a:lnTo>
                    <a:pt x="13690" y="635203"/>
                  </a:lnTo>
                  <a:lnTo>
                    <a:pt x="13690" y="627608"/>
                  </a:lnTo>
                  <a:close/>
                </a:path>
                <a:path w="462914" h="916939">
                  <a:moveTo>
                    <a:pt x="13690" y="596671"/>
                  </a:moveTo>
                  <a:lnTo>
                    <a:pt x="10604" y="593585"/>
                  </a:lnTo>
                  <a:lnTo>
                    <a:pt x="3022" y="593585"/>
                  </a:lnTo>
                  <a:lnTo>
                    <a:pt x="0" y="596671"/>
                  </a:lnTo>
                  <a:lnTo>
                    <a:pt x="0" y="604278"/>
                  </a:lnTo>
                  <a:lnTo>
                    <a:pt x="3022" y="607364"/>
                  </a:lnTo>
                  <a:lnTo>
                    <a:pt x="10604" y="607364"/>
                  </a:lnTo>
                  <a:lnTo>
                    <a:pt x="13690" y="604278"/>
                  </a:lnTo>
                  <a:lnTo>
                    <a:pt x="13690" y="596671"/>
                  </a:lnTo>
                  <a:close/>
                </a:path>
                <a:path w="462914" h="916939">
                  <a:moveTo>
                    <a:pt x="13690" y="565683"/>
                  </a:moveTo>
                  <a:lnTo>
                    <a:pt x="10604" y="562660"/>
                  </a:lnTo>
                  <a:lnTo>
                    <a:pt x="3022" y="562660"/>
                  </a:lnTo>
                  <a:lnTo>
                    <a:pt x="0" y="565683"/>
                  </a:lnTo>
                  <a:lnTo>
                    <a:pt x="0" y="573290"/>
                  </a:lnTo>
                  <a:lnTo>
                    <a:pt x="3022" y="576440"/>
                  </a:lnTo>
                  <a:lnTo>
                    <a:pt x="10604" y="576440"/>
                  </a:lnTo>
                  <a:lnTo>
                    <a:pt x="13690" y="573290"/>
                  </a:lnTo>
                  <a:lnTo>
                    <a:pt x="13690" y="565683"/>
                  </a:lnTo>
                  <a:close/>
                </a:path>
                <a:path w="462914" h="916939">
                  <a:moveTo>
                    <a:pt x="13741" y="536702"/>
                  </a:moveTo>
                  <a:lnTo>
                    <a:pt x="13055" y="534936"/>
                  </a:lnTo>
                  <a:lnTo>
                    <a:pt x="11747" y="533615"/>
                  </a:lnTo>
                  <a:lnTo>
                    <a:pt x="10439" y="532358"/>
                  </a:lnTo>
                  <a:lnTo>
                    <a:pt x="8674" y="531723"/>
                  </a:lnTo>
                  <a:lnTo>
                    <a:pt x="6896" y="531723"/>
                  </a:lnTo>
                  <a:lnTo>
                    <a:pt x="5080" y="531723"/>
                  </a:lnTo>
                  <a:lnTo>
                    <a:pt x="3314" y="532358"/>
                  </a:lnTo>
                  <a:lnTo>
                    <a:pt x="2057" y="533615"/>
                  </a:lnTo>
                  <a:lnTo>
                    <a:pt x="685" y="534936"/>
                  </a:lnTo>
                  <a:lnTo>
                    <a:pt x="0" y="536702"/>
                  </a:lnTo>
                  <a:lnTo>
                    <a:pt x="0" y="540245"/>
                  </a:lnTo>
                  <a:lnTo>
                    <a:pt x="685" y="542137"/>
                  </a:lnTo>
                  <a:lnTo>
                    <a:pt x="2057" y="543394"/>
                  </a:lnTo>
                  <a:lnTo>
                    <a:pt x="3251" y="544652"/>
                  </a:lnTo>
                  <a:lnTo>
                    <a:pt x="5016" y="545388"/>
                  </a:lnTo>
                  <a:lnTo>
                    <a:pt x="8674" y="545388"/>
                  </a:lnTo>
                  <a:lnTo>
                    <a:pt x="10439" y="544766"/>
                  </a:lnTo>
                  <a:lnTo>
                    <a:pt x="11747" y="543394"/>
                  </a:lnTo>
                  <a:lnTo>
                    <a:pt x="13055" y="542137"/>
                  </a:lnTo>
                  <a:lnTo>
                    <a:pt x="13741" y="540359"/>
                  </a:lnTo>
                  <a:lnTo>
                    <a:pt x="13741" y="536702"/>
                  </a:lnTo>
                  <a:close/>
                </a:path>
                <a:path w="462914" h="916939">
                  <a:moveTo>
                    <a:pt x="91262" y="126796"/>
                  </a:moveTo>
                  <a:lnTo>
                    <a:pt x="88176" y="123710"/>
                  </a:lnTo>
                  <a:lnTo>
                    <a:pt x="80594" y="123710"/>
                  </a:lnTo>
                  <a:lnTo>
                    <a:pt x="77584" y="126796"/>
                  </a:lnTo>
                  <a:lnTo>
                    <a:pt x="77584" y="134454"/>
                  </a:lnTo>
                  <a:lnTo>
                    <a:pt x="80543" y="137490"/>
                  </a:lnTo>
                  <a:lnTo>
                    <a:pt x="88176" y="137490"/>
                  </a:lnTo>
                  <a:lnTo>
                    <a:pt x="91198" y="134454"/>
                  </a:lnTo>
                  <a:lnTo>
                    <a:pt x="91262" y="126796"/>
                  </a:lnTo>
                  <a:close/>
                </a:path>
                <a:path w="462914" h="916939">
                  <a:moveTo>
                    <a:pt x="91262" y="95872"/>
                  </a:moveTo>
                  <a:lnTo>
                    <a:pt x="88176" y="92786"/>
                  </a:lnTo>
                  <a:lnTo>
                    <a:pt x="80594" y="92786"/>
                  </a:lnTo>
                  <a:lnTo>
                    <a:pt x="77584" y="95872"/>
                  </a:lnTo>
                  <a:lnTo>
                    <a:pt x="77584" y="103479"/>
                  </a:lnTo>
                  <a:lnTo>
                    <a:pt x="80594" y="106502"/>
                  </a:lnTo>
                  <a:lnTo>
                    <a:pt x="88176" y="106502"/>
                  </a:lnTo>
                  <a:lnTo>
                    <a:pt x="91262" y="103479"/>
                  </a:lnTo>
                  <a:lnTo>
                    <a:pt x="91262" y="95872"/>
                  </a:lnTo>
                  <a:close/>
                </a:path>
                <a:path w="462914" h="916939">
                  <a:moveTo>
                    <a:pt x="91262" y="64947"/>
                  </a:moveTo>
                  <a:lnTo>
                    <a:pt x="88176" y="61912"/>
                  </a:lnTo>
                  <a:lnTo>
                    <a:pt x="80594" y="61912"/>
                  </a:lnTo>
                  <a:lnTo>
                    <a:pt x="77584" y="64947"/>
                  </a:lnTo>
                  <a:lnTo>
                    <a:pt x="77584" y="72542"/>
                  </a:lnTo>
                  <a:lnTo>
                    <a:pt x="80594" y="75628"/>
                  </a:lnTo>
                  <a:lnTo>
                    <a:pt x="88176" y="75628"/>
                  </a:lnTo>
                  <a:lnTo>
                    <a:pt x="91262" y="72542"/>
                  </a:lnTo>
                  <a:lnTo>
                    <a:pt x="91262" y="64947"/>
                  </a:lnTo>
                  <a:close/>
                </a:path>
                <a:path w="462914" h="916939">
                  <a:moveTo>
                    <a:pt x="91262" y="34010"/>
                  </a:moveTo>
                  <a:lnTo>
                    <a:pt x="88176" y="30924"/>
                  </a:lnTo>
                  <a:lnTo>
                    <a:pt x="80594" y="30924"/>
                  </a:lnTo>
                  <a:lnTo>
                    <a:pt x="77584" y="34010"/>
                  </a:lnTo>
                  <a:lnTo>
                    <a:pt x="77584" y="41617"/>
                  </a:lnTo>
                  <a:lnTo>
                    <a:pt x="80594" y="44704"/>
                  </a:lnTo>
                  <a:lnTo>
                    <a:pt x="88176" y="44704"/>
                  </a:lnTo>
                  <a:lnTo>
                    <a:pt x="91262" y="41617"/>
                  </a:lnTo>
                  <a:lnTo>
                    <a:pt x="91262" y="34010"/>
                  </a:lnTo>
                  <a:close/>
                </a:path>
                <a:path w="462914" h="916939">
                  <a:moveTo>
                    <a:pt x="91262" y="10693"/>
                  </a:moveTo>
                  <a:lnTo>
                    <a:pt x="91198" y="3022"/>
                  </a:lnTo>
                  <a:lnTo>
                    <a:pt x="88176" y="0"/>
                  </a:lnTo>
                  <a:lnTo>
                    <a:pt x="80594" y="0"/>
                  </a:lnTo>
                  <a:lnTo>
                    <a:pt x="77584" y="3022"/>
                  </a:lnTo>
                  <a:lnTo>
                    <a:pt x="77584" y="10693"/>
                  </a:lnTo>
                  <a:lnTo>
                    <a:pt x="80594" y="13779"/>
                  </a:lnTo>
                  <a:lnTo>
                    <a:pt x="88176" y="13779"/>
                  </a:lnTo>
                  <a:lnTo>
                    <a:pt x="91262" y="10693"/>
                  </a:lnTo>
                  <a:close/>
                </a:path>
                <a:path w="462914" h="916939">
                  <a:moveTo>
                    <a:pt x="121640" y="127317"/>
                  </a:moveTo>
                  <a:lnTo>
                    <a:pt x="118554" y="124231"/>
                  </a:lnTo>
                  <a:lnTo>
                    <a:pt x="111036" y="124231"/>
                  </a:lnTo>
                  <a:lnTo>
                    <a:pt x="107962" y="127317"/>
                  </a:lnTo>
                  <a:lnTo>
                    <a:pt x="107962" y="134924"/>
                  </a:lnTo>
                  <a:lnTo>
                    <a:pt x="110921" y="138010"/>
                  </a:lnTo>
                  <a:lnTo>
                    <a:pt x="118554" y="138010"/>
                  </a:lnTo>
                  <a:lnTo>
                    <a:pt x="121640" y="134924"/>
                  </a:lnTo>
                  <a:lnTo>
                    <a:pt x="121640" y="127317"/>
                  </a:lnTo>
                  <a:close/>
                </a:path>
                <a:path w="462914" h="916939">
                  <a:moveTo>
                    <a:pt x="152476" y="127317"/>
                  </a:moveTo>
                  <a:lnTo>
                    <a:pt x="149390" y="124231"/>
                  </a:lnTo>
                  <a:lnTo>
                    <a:pt x="141808" y="124231"/>
                  </a:lnTo>
                  <a:lnTo>
                    <a:pt x="138798" y="127317"/>
                  </a:lnTo>
                  <a:lnTo>
                    <a:pt x="138798" y="134924"/>
                  </a:lnTo>
                  <a:lnTo>
                    <a:pt x="141808" y="138010"/>
                  </a:lnTo>
                  <a:lnTo>
                    <a:pt x="149390" y="138010"/>
                  </a:lnTo>
                  <a:lnTo>
                    <a:pt x="152476" y="134924"/>
                  </a:lnTo>
                  <a:lnTo>
                    <a:pt x="152476" y="127317"/>
                  </a:lnTo>
                  <a:close/>
                </a:path>
                <a:path w="462914" h="916939">
                  <a:moveTo>
                    <a:pt x="183311" y="127317"/>
                  </a:moveTo>
                  <a:lnTo>
                    <a:pt x="180289" y="124231"/>
                  </a:lnTo>
                  <a:lnTo>
                    <a:pt x="172707" y="124231"/>
                  </a:lnTo>
                  <a:lnTo>
                    <a:pt x="169633" y="127317"/>
                  </a:lnTo>
                  <a:lnTo>
                    <a:pt x="169633" y="134924"/>
                  </a:lnTo>
                  <a:lnTo>
                    <a:pt x="172707" y="138010"/>
                  </a:lnTo>
                  <a:lnTo>
                    <a:pt x="180289" y="138010"/>
                  </a:lnTo>
                  <a:lnTo>
                    <a:pt x="183311" y="134924"/>
                  </a:lnTo>
                  <a:lnTo>
                    <a:pt x="183311" y="127317"/>
                  </a:lnTo>
                  <a:close/>
                </a:path>
                <a:path w="462914" h="916939">
                  <a:moveTo>
                    <a:pt x="214147" y="127317"/>
                  </a:moveTo>
                  <a:lnTo>
                    <a:pt x="211124" y="124231"/>
                  </a:lnTo>
                  <a:lnTo>
                    <a:pt x="203542" y="124231"/>
                  </a:lnTo>
                  <a:lnTo>
                    <a:pt x="200469" y="127317"/>
                  </a:lnTo>
                  <a:lnTo>
                    <a:pt x="200469" y="134924"/>
                  </a:lnTo>
                  <a:lnTo>
                    <a:pt x="203542" y="138010"/>
                  </a:lnTo>
                  <a:lnTo>
                    <a:pt x="211124" y="138010"/>
                  </a:lnTo>
                  <a:lnTo>
                    <a:pt x="214147" y="134924"/>
                  </a:lnTo>
                  <a:lnTo>
                    <a:pt x="214147" y="127317"/>
                  </a:lnTo>
                  <a:close/>
                </a:path>
                <a:path w="462914" h="916939">
                  <a:moveTo>
                    <a:pt x="244983" y="127317"/>
                  </a:moveTo>
                  <a:lnTo>
                    <a:pt x="241896" y="124231"/>
                  </a:lnTo>
                  <a:lnTo>
                    <a:pt x="234315" y="124231"/>
                  </a:lnTo>
                  <a:lnTo>
                    <a:pt x="231305" y="127317"/>
                  </a:lnTo>
                  <a:lnTo>
                    <a:pt x="231305" y="134924"/>
                  </a:lnTo>
                  <a:lnTo>
                    <a:pt x="234315" y="138010"/>
                  </a:lnTo>
                  <a:lnTo>
                    <a:pt x="241896" y="138010"/>
                  </a:lnTo>
                  <a:lnTo>
                    <a:pt x="244983" y="134924"/>
                  </a:lnTo>
                  <a:lnTo>
                    <a:pt x="244983" y="127317"/>
                  </a:lnTo>
                  <a:close/>
                </a:path>
                <a:path w="462914" h="916939">
                  <a:moveTo>
                    <a:pt x="275869" y="127317"/>
                  </a:moveTo>
                  <a:lnTo>
                    <a:pt x="272732" y="124231"/>
                  </a:lnTo>
                  <a:lnTo>
                    <a:pt x="265150" y="124231"/>
                  </a:lnTo>
                  <a:lnTo>
                    <a:pt x="262140" y="127317"/>
                  </a:lnTo>
                  <a:lnTo>
                    <a:pt x="262140" y="134924"/>
                  </a:lnTo>
                  <a:lnTo>
                    <a:pt x="265150" y="138010"/>
                  </a:lnTo>
                  <a:lnTo>
                    <a:pt x="272732" y="138010"/>
                  </a:lnTo>
                  <a:lnTo>
                    <a:pt x="275869" y="134924"/>
                  </a:lnTo>
                  <a:lnTo>
                    <a:pt x="275869" y="127317"/>
                  </a:lnTo>
                  <a:close/>
                </a:path>
                <a:path w="462914" h="916939">
                  <a:moveTo>
                    <a:pt x="306768" y="127317"/>
                  </a:moveTo>
                  <a:lnTo>
                    <a:pt x="303682" y="124231"/>
                  </a:lnTo>
                  <a:lnTo>
                    <a:pt x="296100" y="124231"/>
                  </a:lnTo>
                  <a:lnTo>
                    <a:pt x="293027" y="127317"/>
                  </a:lnTo>
                  <a:lnTo>
                    <a:pt x="293027" y="134924"/>
                  </a:lnTo>
                  <a:lnTo>
                    <a:pt x="296100" y="138010"/>
                  </a:lnTo>
                  <a:lnTo>
                    <a:pt x="303682" y="138010"/>
                  </a:lnTo>
                  <a:lnTo>
                    <a:pt x="306768" y="134924"/>
                  </a:lnTo>
                  <a:lnTo>
                    <a:pt x="306768" y="127317"/>
                  </a:lnTo>
                  <a:close/>
                </a:path>
                <a:path w="462914" h="916939">
                  <a:moveTo>
                    <a:pt x="307670" y="528586"/>
                  </a:moveTo>
                  <a:lnTo>
                    <a:pt x="304596" y="525500"/>
                  </a:lnTo>
                  <a:lnTo>
                    <a:pt x="297014" y="525500"/>
                  </a:lnTo>
                  <a:lnTo>
                    <a:pt x="293992" y="528586"/>
                  </a:lnTo>
                  <a:lnTo>
                    <a:pt x="293992" y="536194"/>
                  </a:lnTo>
                  <a:lnTo>
                    <a:pt x="297014" y="539280"/>
                  </a:lnTo>
                  <a:lnTo>
                    <a:pt x="304596" y="539280"/>
                  </a:lnTo>
                  <a:lnTo>
                    <a:pt x="307670" y="536194"/>
                  </a:lnTo>
                  <a:lnTo>
                    <a:pt x="307670" y="528586"/>
                  </a:lnTo>
                  <a:close/>
                </a:path>
                <a:path w="462914" h="916939">
                  <a:moveTo>
                    <a:pt x="307670" y="505269"/>
                  </a:moveTo>
                  <a:lnTo>
                    <a:pt x="307619" y="497598"/>
                  </a:lnTo>
                  <a:lnTo>
                    <a:pt x="304596" y="494576"/>
                  </a:lnTo>
                  <a:lnTo>
                    <a:pt x="297014" y="494576"/>
                  </a:lnTo>
                  <a:lnTo>
                    <a:pt x="293992" y="497598"/>
                  </a:lnTo>
                  <a:lnTo>
                    <a:pt x="293992" y="505269"/>
                  </a:lnTo>
                  <a:lnTo>
                    <a:pt x="297014" y="508355"/>
                  </a:lnTo>
                  <a:lnTo>
                    <a:pt x="304596" y="508355"/>
                  </a:lnTo>
                  <a:lnTo>
                    <a:pt x="307670" y="505269"/>
                  </a:lnTo>
                  <a:close/>
                </a:path>
                <a:path w="462914" h="916939">
                  <a:moveTo>
                    <a:pt x="307670" y="466737"/>
                  </a:moveTo>
                  <a:lnTo>
                    <a:pt x="304596" y="463638"/>
                  </a:lnTo>
                  <a:lnTo>
                    <a:pt x="297014" y="463638"/>
                  </a:lnTo>
                  <a:lnTo>
                    <a:pt x="293992" y="466737"/>
                  </a:lnTo>
                  <a:lnTo>
                    <a:pt x="293992" y="474332"/>
                  </a:lnTo>
                  <a:lnTo>
                    <a:pt x="297014" y="477367"/>
                  </a:lnTo>
                  <a:lnTo>
                    <a:pt x="304596" y="477367"/>
                  </a:lnTo>
                  <a:lnTo>
                    <a:pt x="307670" y="474332"/>
                  </a:lnTo>
                  <a:lnTo>
                    <a:pt x="307670" y="466737"/>
                  </a:lnTo>
                  <a:close/>
                </a:path>
                <a:path w="462914" h="916939">
                  <a:moveTo>
                    <a:pt x="307670" y="435800"/>
                  </a:moveTo>
                  <a:lnTo>
                    <a:pt x="304596" y="432777"/>
                  </a:lnTo>
                  <a:lnTo>
                    <a:pt x="297014" y="432777"/>
                  </a:lnTo>
                  <a:lnTo>
                    <a:pt x="293992" y="435800"/>
                  </a:lnTo>
                  <a:lnTo>
                    <a:pt x="294055" y="443407"/>
                  </a:lnTo>
                  <a:lnTo>
                    <a:pt x="297014" y="446493"/>
                  </a:lnTo>
                  <a:lnTo>
                    <a:pt x="304596" y="446493"/>
                  </a:lnTo>
                  <a:lnTo>
                    <a:pt x="307670" y="443407"/>
                  </a:lnTo>
                  <a:lnTo>
                    <a:pt x="307670" y="435800"/>
                  </a:lnTo>
                  <a:close/>
                </a:path>
                <a:path w="462914" h="916939">
                  <a:moveTo>
                    <a:pt x="307670" y="404876"/>
                  </a:moveTo>
                  <a:lnTo>
                    <a:pt x="304596" y="401789"/>
                  </a:lnTo>
                  <a:lnTo>
                    <a:pt x="297014" y="401789"/>
                  </a:lnTo>
                  <a:lnTo>
                    <a:pt x="293992" y="404876"/>
                  </a:lnTo>
                  <a:lnTo>
                    <a:pt x="294055" y="412483"/>
                  </a:lnTo>
                  <a:lnTo>
                    <a:pt x="297014" y="415569"/>
                  </a:lnTo>
                  <a:lnTo>
                    <a:pt x="304596" y="415569"/>
                  </a:lnTo>
                  <a:lnTo>
                    <a:pt x="307670" y="412483"/>
                  </a:lnTo>
                  <a:lnTo>
                    <a:pt x="307670" y="404876"/>
                  </a:lnTo>
                  <a:close/>
                </a:path>
                <a:path w="462914" h="916939">
                  <a:moveTo>
                    <a:pt x="307670" y="373837"/>
                  </a:moveTo>
                  <a:lnTo>
                    <a:pt x="304596" y="370801"/>
                  </a:lnTo>
                  <a:lnTo>
                    <a:pt x="297014" y="370801"/>
                  </a:lnTo>
                  <a:lnTo>
                    <a:pt x="293992" y="373837"/>
                  </a:lnTo>
                  <a:lnTo>
                    <a:pt x="293992" y="381431"/>
                  </a:lnTo>
                  <a:lnTo>
                    <a:pt x="297014" y="384581"/>
                  </a:lnTo>
                  <a:lnTo>
                    <a:pt x="304596" y="384581"/>
                  </a:lnTo>
                  <a:lnTo>
                    <a:pt x="307670" y="381431"/>
                  </a:lnTo>
                  <a:lnTo>
                    <a:pt x="307670" y="373837"/>
                  </a:lnTo>
                  <a:close/>
                </a:path>
                <a:path w="462914" h="916939">
                  <a:moveTo>
                    <a:pt x="307670" y="342963"/>
                  </a:moveTo>
                  <a:lnTo>
                    <a:pt x="304596" y="339877"/>
                  </a:lnTo>
                  <a:lnTo>
                    <a:pt x="297014" y="339877"/>
                  </a:lnTo>
                  <a:lnTo>
                    <a:pt x="293992" y="342963"/>
                  </a:lnTo>
                  <a:lnTo>
                    <a:pt x="293992" y="350558"/>
                  </a:lnTo>
                  <a:lnTo>
                    <a:pt x="297014" y="353593"/>
                  </a:lnTo>
                  <a:lnTo>
                    <a:pt x="304596" y="353593"/>
                  </a:lnTo>
                  <a:lnTo>
                    <a:pt x="307670" y="350558"/>
                  </a:lnTo>
                  <a:lnTo>
                    <a:pt x="307670" y="342963"/>
                  </a:lnTo>
                  <a:close/>
                </a:path>
                <a:path w="462914" h="916939">
                  <a:moveTo>
                    <a:pt x="307670" y="312026"/>
                  </a:moveTo>
                  <a:lnTo>
                    <a:pt x="304596" y="308940"/>
                  </a:lnTo>
                  <a:lnTo>
                    <a:pt x="297014" y="308940"/>
                  </a:lnTo>
                  <a:lnTo>
                    <a:pt x="293992" y="312026"/>
                  </a:lnTo>
                  <a:lnTo>
                    <a:pt x="293992" y="319633"/>
                  </a:lnTo>
                  <a:lnTo>
                    <a:pt x="297014" y="322668"/>
                  </a:lnTo>
                  <a:lnTo>
                    <a:pt x="304596" y="322668"/>
                  </a:lnTo>
                  <a:lnTo>
                    <a:pt x="307670" y="319633"/>
                  </a:lnTo>
                  <a:lnTo>
                    <a:pt x="307670" y="312026"/>
                  </a:lnTo>
                  <a:close/>
                </a:path>
                <a:path w="462914" h="916939">
                  <a:moveTo>
                    <a:pt x="307670" y="281101"/>
                  </a:moveTo>
                  <a:lnTo>
                    <a:pt x="304596" y="278015"/>
                  </a:lnTo>
                  <a:lnTo>
                    <a:pt x="297014" y="278015"/>
                  </a:lnTo>
                  <a:lnTo>
                    <a:pt x="293992" y="281101"/>
                  </a:lnTo>
                  <a:lnTo>
                    <a:pt x="293992" y="288709"/>
                  </a:lnTo>
                  <a:lnTo>
                    <a:pt x="297014" y="291795"/>
                  </a:lnTo>
                  <a:lnTo>
                    <a:pt x="304596" y="291795"/>
                  </a:lnTo>
                  <a:lnTo>
                    <a:pt x="307670" y="288709"/>
                  </a:lnTo>
                  <a:lnTo>
                    <a:pt x="307670" y="281101"/>
                  </a:lnTo>
                  <a:close/>
                </a:path>
                <a:path w="462914" h="916939">
                  <a:moveTo>
                    <a:pt x="307670" y="250113"/>
                  </a:moveTo>
                  <a:lnTo>
                    <a:pt x="304596" y="247091"/>
                  </a:lnTo>
                  <a:lnTo>
                    <a:pt x="297014" y="247091"/>
                  </a:lnTo>
                  <a:lnTo>
                    <a:pt x="293992" y="250113"/>
                  </a:lnTo>
                  <a:lnTo>
                    <a:pt x="293992" y="257721"/>
                  </a:lnTo>
                  <a:lnTo>
                    <a:pt x="297014" y="260858"/>
                  </a:lnTo>
                  <a:lnTo>
                    <a:pt x="304596" y="260858"/>
                  </a:lnTo>
                  <a:lnTo>
                    <a:pt x="307670" y="257721"/>
                  </a:lnTo>
                  <a:lnTo>
                    <a:pt x="307670" y="250113"/>
                  </a:lnTo>
                  <a:close/>
                </a:path>
                <a:path w="462914" h="916939">
                  <a:moveTo>
                    <a:pt x="307670" y="219125"/>
                  </a:moveTo>
                  <a:lnTo>
                    <a:pt x="304596" y="216103"/>
                  </a:lnTo>
                  <a:lnTo>
                    <a:pt x="297014" y="216103"/>
                  </a:lnTo>
                  <a:lnTo>
                    <a:pt x="293992" y="219125"/>
                  </a:lnTo>
                  <a:lnTo>
                    <a:pt x="293992" y="226733"/>
                  </a:lnTo>
                  <a:lnTo>
                    <a:pt x="297014" y="229819"/>
                  </a:lnTo>
                  <a:lnTo>
                    <a:pt x="304596" y="229819"/>
                  </a:lnTo>
                  <a:lnTo>
                    <a:pt x="307670" y="226733"/>
                  </a:lnTo>
                  <a:lnTo>
                    <a:pt x="307670" y="219125"/>
                  </a:lnTo>
                  <a:close/>
                </a:path>
                <a:path w="462914" h="916939">
                  <a:moveTo>
                    <a:pt x="307670" y="188252"/>
                  </a:moveTo>
                  <a:lnTo>
                    <a:pt x="304596" y="185166"/>
                  </a:lnTo>
                  <a:lnTo>
                    <a:pt x="297014" y="185166"/>
                  </a:lnTo>
                  <a:lnTo>
                    <a:pt x="293992" y="188252"/>
                  </a:lnTo>
                  <a:lnTo>
                    <a:pt x="294055" y="195859"/>
                  </a:lnTo>
                  <a:lnTo>
                    <a:pt x="297014" y="198894"/>
                  </a:lnTo>
                  <a:lnTo>
                    <a:pt x="304596" y="198894"/>
                  </a:lnTo>
                  <a:lnTo>
                    <a:pt x="307670" y="195859"/>
                  </a:lnTo>
                  <a:lnTo>
                    <a:pt x="307670" y="188252"/>
                  </a:lnTo>
                  <a:close/>
                </a:path>
                <a:path w="462914" h="916939">
                  <a:moveTo>
                    <a:pt x="307670" y="157327"/>
                  </a:moveTo>
                  <a:lnTo>
                    <a:pt x="304596" y="154190"/>
                  </a:lnTo>
                  <a:lnTo>
                    <a:pt x="297014" y="154190"/>
                  </a:lnTo>
                  <a:lnTo>
                    <a:pt x="293992" y="157327"/>
                  </a:lnTo>
                  <a:lnTo>
                    <a:pt x="293992" y="164934"/>
                  </a:lnTo>
                  <a:lnTo>
                    <a:pt x="297014" y="167957"/>
                  </a:lnTo>
                  <a:lnTo>
                    <a:pt x="304596" y="167957"/>
                  </a:lnTo>
                  <a:lnTo>
                    <a:pt x="307670" y="164934"/>
                  </a:lnTo>
                  <a:lnTo>
                    <a:pt x="307670" y="157327"/>
                  </a:lnTo>
                  <a:close/>
                </a:path>
                <a:path w="462914" h="916939">
                  <a:moveTo>
                    <a:pt x="337489" y="529615"/>
                  </a:moveTo>
                  <a:lnTo>
                    <a:pt x="334467" y="526529"/>
                  </a:lnTo>
                  <a:lnTo>
                    <a:pt x="326885" y="526529"/>
                  </a:lnTo>
                  <a:lnTo>
                    <a:pt x="323811" y="529615"/>
                  </a:lnTo>
                  <a:lnTo>
                    <a:pt x="323811" y="537222"/>
                  </a:lnTo>
                  <a:lnTo>
                    <a:pt x="326936" y="540258"/>
                  </a:lnTo>
                  <a:lnTo>
                    <a:pt x="334467" y="540258"/>
                  </a:lnTo>
                  <a:lnTo>
                    <a:pt x="337489" y="537222"/>
                  </a:lnTo>
                  <a:lnTo>
                    <a:pt x="337489" y="529615"/>
                  </a:lnTo>
                  <a:close/>
                </a:path>
                <a:path w="462914" h="916939">
                  <a:moveTo>
                    <a:pt x="368376" y="529615"/>
                  </a:moveTo>
                  <a:lnTo>
                    <a:pt x="365353" y="526529"/>
                  </a:lnTo>
                  <a:lnTo>
                    <a:pt x="357771" y="526529"/>
                  </a:lnTo>
                  <a:lnTo>
                    <a:pt x="354698" y="529615"/>
                  </a:lnTo>
                  <a:lnTo>
                    <a:pt x="354698" y="537222"/>
                  </a:lnTo>
                  <a:lnTo>
                    <a:pt x="357771" y="540258"/>
                  </a:lnTo>
                  <a:lnTo>
                    <a:pt x="365353" y="540258"/>
                  </a:lnTo>
                  <a:lnTo>
                    <a:pt x="368376" y="537222"/>
                  </a:lnTo>
                  <a:lnTo>
                    <a:pt x="368376" y="529615"/>
                  </a:lnTo>
                  <a:close/>
                </a:path>
                <a:path w="462914" h="916939">
                  <a:moveTo>
                    <a:pt x="399275" y="529615"/>
                  </a:moveTo>
                  <a:lnTo>
                    <a:pt x="396138" y="526529"/>
                  </a:lnTo>
                  <a:lnTo>
                    <a:pt x="388607" y="526529"/>
                  </a:lnTo>
                  <a:lnTo>
                    <a:pt x="385533" y="529615"/>
                  </a:lnTo>
                  <a:lnTo>
                    <a:pt x="385533" y="537222"/>
                  </a:lnTo>
                  <a:lnTo>
                    <a:pt x="388607" y="540258"/>
                  </a:lnTo>
                  <a:lnTo>
                    <a:pt x="396138" y="540258"/>
                  </a:lnTo>
                  <a:lnTo>
                    <a:pt x="399275" y="537222"/>
                  </a:lnTo>
                  <a:lnTo>
                    <a:pt x="399275" y="529615"/>
                  </a:lnTo>
                  <a:close/>
                </a:path>
                <a:path w="462914" h="916939">
                  <a:moveTo>
                    <a:pt x="430110" y="529615"/>
                  </a:moveTo>
                  <a:lnTo>
                    <a:pt x="427024" y="526529"/>
                  </a:lnTo>
                  <a:lnTo>
                    <a:pt x="419442" y="526529"/>
                  </a:lnTo>
                  <a:lnTo>
                    <a:pt x="416369" y="529615"/>
                  </a:lnTo>
                  <a:lnTo>
                    <a:pt x="416369" y="537222"/>
                  </a:lnTo>
                  <a:lnTo>
                    <a:pt x="419442" y="540258"/>
                  </a:lnTo>
                  <a:lnTo>
                    <a:pt x="427024" y="540258"/>
                  </a:lnTo>
                  <a:lnTo>
                    <a:pt x="430110" y="537222"/>
                  </a:lnTo>
                  <a:lnTo>
                    <a:pt x="430110" y="529615"/>
                  </a:lnTo>
                  <a:close/>
                </a:path>
                <a:path w="462914" h="916939">
                  <a:moveTo>
                    <a:pt x="460883" y="529615"/>
                  </a:moveTo>
                  <a:lnTo>
                    <a:pt x="457860" y="526529"/>
                  </a:lnTo>
                  <a:lnTo>
                    <a:pt x="450278" y="526529"/>
                  </a:lnTo>
                  <a:lnTo>
                    <a:pt x="447205" y="529615"/>
                  </a:lnTo>
                  <a:lnTo>
                    <a:pt x="447205" y="537222"/>
                  </a:lnTo>
                  <a:lnTo>
                    <a:pt x="450278" y="540258"/>
                  </a:lnTo>
                  <a:lnTo>
                    <a:pt x="457860" y="540258"/>
                  </a:lnTo>
                  <a:lnTo>
                    <a:pt x="460883" y="537222"/>
                  </a:lnTo>
                  <a:lnTo>
                    <a:pt x="460883" y="529615"/>
                  </a:lnTo>
                  <a:close/>
                </a:path>
                <a:path w="462914" h="916939">
                  <a:moveTo>
                    <a:pt x="462305" y="713879"/>
                  </a:moveTo>
                  <a:lnTo>
                    <a:pt x="459232" y="710793"/>
                  </a:lnTo>
                  <a:lnTo>
                    <a:pt x="451650" y="710793"/>
                  </a:lnTo>
                  <a:lnTo>
                    <a:pt x="448576" y="713879"/>
                  </a:lnTo>
                  <a:lnTo>
                    <a:pt x="448576" y="721474"/>
                  </a:lnTo>
                  <a:lnTo>
                    <a:pt x="451650" y="724509"/>
                  </a:lnTo>
                  <a:lnTo>
                    <a:pt x="459232" y="724509"/>
                  </a:lnTo>
                  <a:lnTo>
                    <a:pt x="462305" y="721474"/>
                  </a:lnTo>
                  <a:lnTo>
                    <a:pt x="462305" y="713879"/>
                  </a:lnTo>
                  <a:close/>
                </a:path>
                <a:path w="462914" h="916939">
                  <a:moveTo>
                    <a:pt x="462305" y="682942"/>
                  </a:moveTo>
                  <a:lnTo>
                    <a:pt x="459232" y="679919"/>
                  </a:lnTo>
                  <a:lnTo>
                    <a:pt x="451650" y="679919"/>
                  </a:lnTo>
                  <a:lnTo>
                    <a:pt x="448576" y="682942"/>
                  </a:lnTo>
                  <a:lnTo>
                    <a:pt x="448576" y="690549"/>
                  </a:lnTo>
                  <a:lnTo>
                    <a:pt x="451650" y="693635"/>
                  </a:lnTo>
                  <a:lnTo>
                    <a:pt x="459232" y="693635"/>
                  </a:lnTo>
                  <a:lnTo>
                    <a:pt x="462305" y="690549"/>
                  </a:lnTo>
                  <a:lnTo>
                    <a:pt x="462305" y="682942"/>
                  </a:lnTo>
                  <a:close/>
                </a:path>
                <a:path w="462914" h="916939">
                  <a:moveTo>
                    <a:pt x="462305" y="652018"/>
                  </a:moveTo>
                  <a:lnTo>
                    <a:pt x="459232" y="648931"/>
                  </a:lnTo>
                  <a:lnTo>
                    <a:pt x="451650" y="648931"/>
                  </a:lnTo>
                  <a:lnTo>
                    <a:pt x="448576" y="652018"/>
                  </a:lnTo>
                  <a:lnTo>
                    <a:pt x="448576" y="659625"/>
                  </a:lnTo>
                  <a:lnTo>
                    <a:pt x="451650" y="662711"/>
                  </a:lnTo>
                  <a:lnTo>
                    <a:pt x="459232" y="662711"/>
                  </a:lnTo>
                  <a:lnTo>
                    <a:pt x="462305" y="659625"/>
                  </a:lnTo>
                  <a:lnTo>
                    <a:pt x="462305" y="652018"/>
                  </a:lnTo>
                  <a:close/>
                </a:path>
                <a:path w="462914" h="916939">
                  <a:moveTo>
                    <a:pt x="462305" y="621093"/>
                  </a:moveTo>
                  <a:lnTo>
                    <a:pt x="459232" y="618007"/>
                  </a:lnTo>
                  <a:lnTo>
                    <a:pt x="451650" y="618007"/>
                  </a:lnTo>
                  <a:lnTo>
                    <a:pt x="448576" y="621093"/>
                  </a:lnTo>
                  <a:lnTo>
                    <a:pt x="448678" y="628688"/>
                  </a:lnTo>
                  <a:lnTo>
                    <a:pt x="451650" y="631786"/>
                  </a:lnTo>
                  <a:lnTo>
                    <a:pt x="459232" y="631786"/>
                  </a:lnTo>
                  <a:lnTo>
                    <a:pt x="462305" y="628688"/>
                  </a:lnTo>
                  <a:lnTo>
                    <a:pt x="462305" y="621093"/>
                  </a:lnTo>
                  <a:close/>
                </a:path>
                <a:path w="462914" h="916939">
                  <a:moveTo>
                    <a:pt x="462305" y="590105"/>
                  </a:moveTo>
                  <a:lnTo>
                    <a:pt x="459232" y="587019"/>
                  </a:lnTo>
                  <a:lnTo>
                    <a:pt x="451650" y="587019"/>
                  </a:lnTo>
                  <a:lnTo>
                    <a:pt x="448576" y="590105"/>
                  </a:lnTo>
                  <a:lnTo>
                    <a:pt x="448576" y="597712"/>
                  </a:lnTo>
                  <a:lnTo>
                    <a:pt x="451650" y="600735"/>
                  </a:lnTo>
                  <a:lnTo>
                    <a:pt x="459232" y="600735"/>
                  </a:lnTo>
                  <a:lnTo>
                    <a:pt x="462305" y="597712"/>
                  </a:lnTo>
                  <a:lnTo>
                    <a:pt x="462305" y="590105"/>
                  </a:lnTo>
                  <a:close/>
                </a:path>
                <a:path w="462914" h="916939">
                  <a:moveTo>
                    <a:pt x="462305" y="559181"/>
                  </a:moveTo>
                  <a:lnTo>
                    <a:pt x="459232" y="556082"/>
                  </a:lnTo>
                  <a:lnTo>
                    <a:pt x="451650" y="556082"/>
                  </a:lnTo>
                  <a:lnTo>
                    <a:pt x="448576" y="559181"/>
                  </a:lnTo>
                  <a:lnTo>
                    <a:pt x="448576" y="566775"/>
                  </a:lnTo>
                  <a:lnTo>
                    <a:pt x="451650" y="569810"/>
                  </a:lnTo>
                  <a:lnTo>
                    <a:pt x="459232" y="569810"/>
                  </a:lnTo>
                  <a:lnTo>
                    <a:pt x="462305" y="566775"/>
                  </a:lnTo>
                  <a:lnTo>
                    <a:pt x="462305" y="559181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9088" y="2933103"/>
              <a:ext cx="240665" cy="1107440"/>
            </a:xfrm>
            <a:custGeom>
              <a:avLst/>
              <a:gdLst/>
              <a:ahLst/>
              <a:cxnLst/>
              <a:rect l="l" t="t" r="r" b="b"/>
              <a:pathLst>
                <a:path w="240664" h="1107439">
                  <a:moveTo>
                    <a:pt x="240360" y="0"/>
                  </a:moveTo>
                  <a:lnTo>
                    <a:pt x="0" y="0"/>
                  </a:lnTo>
                  <a:lnTo>
                    <a:pt x="0" y="666432"/>
                  </a:lnTo>
                  <a:lnTo>
                    <a:pt x="0" y="1107147"/>
                  </a:lnTo>
                  <a:lnTo>
                    <a:pt x="240360" y="1107147"/>
                  </a:lnTo>
                  <a:lnTo>
                    <a:pt x="240360" y="666432"/>
                  </a:lnTo>
                  <a:lnTo>
                    <a:pt x="240360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03421" y="2964205"/>
              <a:ext cx="191770" cy="605155"/>
            </a:xfrm>
            <a:custGeom>
              <a:avLst/>
              <a:gdLst/>
              <a:ahLst/>
              <a:cxnLst/>
              <a:rect l="l" t="t" r="r" b="b"/>
              <a:pathLst>
                <a:path w="191770" h="605154">
                  <a:moveTo>
                    <a:pt x="191744" y="592899"/>
                  </a:moveTo>
                  <a:lnTo>
                    <a:pt x="0" y="592899"/>
                  </a:lnTo>
                  <a:lnTo>
                    <a:pt x="0" y="604913"/>
                  </a:lnTo>
                  <a:lnTo>
                    <a:pt x="191744" y="604913"/>
                  </a:lnTo>
                  <a:lnTo>
                    <a:pt x="191744" y="592899"/>
                  </a:lnTo>
                  <a:close/>
                </a:path>
                <a:path w="191770" h="605154">
                  <a:moveTo>
                    <a:pt x="191744" y="550545"/>
                  </a:moveTo>
                  <a:lnTo>
                    <a:pt x="0" y="550545"/>
                  </a:lnTo>
                  <a:lnTo>
                    <a:pt x="0" y="562546"/>
                  </a:lnTo>
                  <a:lnTo>
                    <a:pt x="191744" y="562546"/>
                  </a:lnTo>
                  <a:lnTo>
                    <a:pt x="191744" y="550545"/>
                  </a:lnTo>
                  <a:close/>
                </a:path>
                <a:path w="191770" h="605154">
                  <a:moveTo>
                    <a:pt x="191744" y="508241"/>
                  </a:moveTo>
                  <a:lnTo>
                    <a:pt x="0" y="508241"/>
                  </a:lnTo>
                  <a:lnTo>
                    <a:pt x="0" y="520192"/>
                  </a:lnTo>
                  <a:lnTo>
                    <a:pt x="191744" y="520192"/>
                  </a:lnTo>
                  <a:lnTo>
                    <a:pt x="191744" y="508241"/>
                  </a:lnTo>
                  <a:close/>
                </a:path>
                <a:path w="191770" h="605154">
                  <a:moveTo>
                    <a:pt x="191744" y="465874"/>
                  </a:moveTo>
                  <a:lnTo>
                    <a:pt x="0" y="465874"/>
                  </a:lnTo>
                  <a:lnTo>
                    <a:pt x="0" y="477875"/>
                  </a:lnTo>
                  <a:lnTo>
                    <a:pt x="191744" y="477875"/>
                  </a:lnTo>
                  <a:lnTo>
                    <a:pt x="191744" y="465874"/>
                  </a:lnTo>
                  <a:close/>
                </a:path>
                <a:path w="191770" h="605154">
                  <a:moveTo>
                    <a:pt x="191744" y="423456"/>
                  </a:moveTo>
                  <a:lnTo>
                    <a:pt x="0" y="423456"/>
                  </a:lnTo>
                  <a:lnTo>
                    <a:pt x="0" y="435457"/>
                  </a:lnTo>
                  <a:lnTo>
                    <a:pt x="191744" y="435457"/>
                  </a:lnTo>
                  <a:lnTo>
                    <a:pt x="191744" y="423456"/>
                  </a:lnTo>
                  <a:close/>
                </a:path>
                <a:path w="191770" h="605154">
                  <a:moveTo>
                    <a:pt x="191744" y="381152"/>
                  </a:moveTo>
                  <a:lnTo>
                    <a:pt x="0" y="381152"/>
                  </a:lnTo>
                  <a:lnTo>
                    <a:pt x="0" y="393153"/>
                  </a:lnTo>
                  <a:lnTo>
                    <a:pt x="191744" y="393153"/>
                  </a:lnTo>
                  <a:lnTo>
                    <a:pt x="191744" y="381152"/>
                  </a:lnTo>
                  <a:close/>
                </a:path>
                <a:path w="191770" h="605154">
                  <a:moveTo>
                    <a:pt x="191744" y="338848"/>
                  </a:moveTo>
                  <a:lnTo>
                    <a:pt x="0" y="338848"/>
                  </a:lnTo>
                  <a:lnTo>
                    <a:pt x="0" y="350799"/>
                  </a:lnTo>
                  <a:lnTo>
                    <a:pt x="191744" y="350799"/>
                  </a:lnTo>
                  <a:lnTo>
                    <a:pt x="191744" y="338848"/>
                  </a:lnTo>
                  <a:close/>
                </a:path>
                <a:path w="191770" h="605154">
                  <a:moveTo>
                    <a:pt x="191744" y="296481"/>
                  </a:moveTo>
                  <a:lnTo>
                    <a:pt x="0" y="296481"/>
                  </a:lnTo>
                  <a:lnTo>
                    <a:pt x="0" y="308432"/>
                  </a:lnTo>
                  <a:lnTo>
                    <a:pt x="191744" y="308432"/>
                  </a:lnTo>
                  <a:lnTo>
                    <a:pt x="191744" y="296481"/>
                  </a:lnTo>
                  <a:close/>
                </a:path>
                <a:path w="191770" h="605154">
                  <a:moveTo>
                    <a:pt x="191744" y="254063"/>
                  </a:moveTo>
                  <a:lnTo>
                    <a:pt x="0" y="254063"/>
                  </a:lnTo>
                  <a:lnTo>
                    <a:pt x="0" y="266065"/>
                  </a:lnTo>
                  <a:lnTo>
                    <a:pt x="191744" y="266065"/>
                  </a:lnTo>
                  <a:lnTo>
                    <a:pt x="191744" y="254063"/>
                  </a:lnTo>
                  <a:close/>
                </a:path>
                <a:path w="191770" h="605154">
                  <a:moveTo>
                    <a:pt x="191744" y="211759"/>
                  </a:moveTo>
                  <a:lnTo>
                    <a:pt x="0" y="211759"/>
                  </a:lnTo>
                  <a:lnTo>
                    <a:pt x="0" y="223710"/>
                  </a:lnTo>
                  <a:lnTo>
                    <a:pt x="191744" y="223710"/>
                  </a:lnTo>
                  <a:lnTo>
                    <a:pt x="191744" y="211759"/>
                  </a:lnTo>
                  <a:close/>
                </a:path>
                <a:path w="191770" h="605154">
                  <a:moveTo>
                    <a:pt x="191744" y="169392"/>
                  </a:moveTo>
                  <a:lnTo>
                    <a:pt x="0" y="169392"/>
                  </a:lnTo>
                  <a:lnTo>
                    <a:pt x="0" y="181406"/>
                  </a:lnTo>
                  <a:lnTo>
                    <a:pt x="191744" y="181406"/>
                  </a:lnTo>
                  <a:lnTo>
                    <a:pt x="191744" y="169392"/>
                  </a:lnTo>
                  <a:close/>
                </a:path>
                <a:path w="191770" h="605154">
                  <a:moveTo>
                    <a:pt x="191744" y="127088"/>
                  </a:moveTo>
                  <a:lnTo>
                    <a:pt x="0" y="127088"/>
                  </a:lnTo>
                  <a:lnTo>
                    <a:pt x="0" y="139039"/>
                  </a:lnTo>
                  <a:lnTo>
                    <a:pt x="191744" y="139039"/>
                  </a:lnTo>
                  <a:lnTo>
                    <a:pt x="191744" y="127088"/>
                  </a:lnTo>
                  <a:close/>
                </a:path>
                <a:path w="191770" h="605154">
                  <a:moveTo>
                    <a:pt x="191744" y="84721"/>
                  </a:moveTo>
                  <a:lnTo>
                    <a:pt x="0" y="84721"/>
                  </a:lnTo>
                  <a:lnTo>
                    <a:pt x="0" y="96735"/>
                  </a:lnTo>
                  <a:lnTo>
                    <a:pt x="191744" y="96735"/>
                  </a:lnTo>
                  <a:lnTo>
                    <a:pt x="191744" y="84721"/>
                  </a:lnTo>
                  <a:close/>
                </a:path>
                <a:path w="191770" h="605154">
                  <a:moveTo>
                    <a:pt x="191744" y="42303"/>
                  </a:moveTo>
                  <a:lnTo>
                    <a:pt x="0" y="42303"/>
                  </a:lnTo>
                  <a:lnTo>
                    <a:pt x="0" y="54317"/>
                  </a:lnTo>
                  <a:lnTo>
                    <a:pt x="191744" y="54317"/>
                  </a:lnTo>
                  <a:lnTo>
                    <a:pt x="191744" y="42303"/>
                  </a:lnTo>
                  <a:close/>
                </a:path>
                <a:path w="191770" h="605154">
                  <a:moveTo>
                    <a:pt x="191744" y="0"/>
                  </a:moveTo>
                  <a:lnTo>
                    <a:pt x="0" y="0"/>
                  </a:lnTo>
                  <a:lnTo>
                    <a:pt x="0" y="12014"/>
                  </a:lnTo>
                  <a:lnTo>
                    <a:pt x="191744" y="12014"/>
                  </a:lnTo>
                  <a:lnTo>
                    <a:pt x="191744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03421" y="3599535"/>
              <a:ext cx="27305" cy="351155"/>
            </a:xfrm>
            <a:custGeom>
              <a:avLst/>
              <a:gdLst/>
              <a:ahLst/>
              <a:cxnLst/>
              <a:rect l="l" t="t" r="r" b="b"/>
              <a:pathLst>
                <a:path w="27304" h="351154">
                  <a:moveTo>
                    <a:pt x="26898" y="338721"/>
                  </a:moveTo>
                  <a:lnTo>
                    <a:pt x="0" y="338721"/>
                  </a:lnTo>
                  <a:lnTo>
                    <a:pt x="0" y="350723"/>
                  </a:lnTo>
                  <a:lnTo>
                    <a:pt x="26898" y="350723"/>
                  </a:lnTo>
                  <a:lnTo>
                    <a:pt x="26898" y="338721"/>
                  </a:lnTo>
                  <a:close/>
                </a:path>
                <a:path w="27304" h="351154">
                  <a:moveTo>
                    <a:pt x="26898" y="296418"/>
                  </a:moveTo>
                  <a:lnTo>
                    <a:pt x="0" y="296418"/>
                  </a:lnTo>
                  <a:lnTo>
                    <a:pt x="0" y="308368"/>
                  </a:lnTo>
                  <a:lnTo>
                    <a:pt x="26898" y="308368"/>
                  </a:lnTo>
                  <a:lnTo>
                    <a:pt x="26898" y="296418"/>
                  </a:lnTo>
                  <a:close/>
                </a:path>
                <a:path w="27304" h="351154">
                  <a:moveTo>
                    <a:pt x="26898" y="254050"/>
                  </a:moveTo>
                  <a:lnTo>
                    <a:pt x="0" y="254050"/>
                  </a:lnTo>
                  <a:lnTo>
                    <a:pt x="0" y="266065"/>
                  </a:lnTo>
                  <a:lnTo>
                    <a:pt x="26898" y="266065"/>
                  </a:lnTo>
                  <a:lnTo>
                    <a:pt x="26898" y="254050"/>
                  </a:lnTo>
                  <a:close/>
                </a:path>
                <a:path w="27304" h="351154">
                  <a:moveTo>
                    <a:pt x="26898" y="211747"/>
                  </a:moveTo>
                  <a:lnTo>
                    <a:pt x="0" y="211747"/>
                  </a:lnTo>
                  <a:lnTo>
                    <a:pt x="0" y="223761"/>
                  </a:lnTo>
                  <a:lnTo>
                    <a:pt x="26898" y="223761"/>
                  </a:lnTo>
                  <a:lnTo>
                    <a:pt x="26898" y="211747"/>
                  </a:lnTo>
                  <a:close/>
                </a:path>
                <a:path w="27304" h="351154">
                  <a:moveTo>
                    <a:pt x="26898" y="169392"/>
                  </a:moveTo>
                  <a:lnTo>
                    <a:pt x="0" y="169392"/>
                  </a:lnTo>
                  <a:lnTo>
                    <a:pt x="0" y="181394"/>
                  </a:lnTo>
                  <a:lnTo>
                    <a:pt x="26898" y="181394"/>
                  </a:lnTo>
                  <a:lnTo>
                    <a:pt x="26898" y="169392"/>
                  </a:lnTo>
                  <a:close/>
                </a:path>
                <a:path w="27304" h="351154">
                  <a:moveTo>
                    <a:pt x="26898" y="126961"/>
                  </a:moveTo>
                  <a:lnTo>
                    <a:pt x="0" y="126961"/>
                  </a:lnTo>
                  <a:lnTo>
                    <a:pt x="0" y="138976"/>
                  </a:lnTo>
                  <a:lnTo>
                    <a:pt x="26898" y="138976"/>
                  </a:lnTo>
                  <a:lnTo>
                    <a:pt x="26898" y="126961"/>
                  </a:lnTo>
                  <a:close/>
                </a:path>
                <a:path w="27304" h="351154">
                  <a:moveTo>
                    <a:pt x="26898" y="84658"/>
                  </a:moveTo>
                  <a:lnTo>
                    <a:pt x="0" y="84658"/>
                  </a:lnTo>
                  <a:lnTo>
                    <a:pt x="0" y="96608"/>
                  </a:lnTo>
                  <a:lnTo>
                    <a:pt x="26898" y="96608"/>
                  </a:lnTo>
                  <a:lnTo>
                    <a:pt x="26898" y="84658"/>
                  </a:lnTo>
                  <a:close/>
                </a:path>
                <a:path w="27304" h="351154">
                  <a:moveTo>
                    <a:pt x="26898" y="42354"/>
                  </a:moveTo>
                  <a:lnTo>
                    <a:pt x="0" y="42354"/>
                  </a:lnTo>
                  <a:lnTo>
                    <a:pt x="0" y="54368"/>
                  </a:lnTo>
                  <a:lnTo>
                    <a:pt x="26898" y="54368"/>
                  </a:lnTo>
                  <a:lnTo>
                    <a:pt x="26898" y="42354"/>
                  </a:lnTo>
                  <a:close/>
                </a:path>
                <a:path w="27304" h="351154">
                  <a:moveTo>
                    <a:pt x="26898" y="0"/>
                  </a:moveTo>
                  <a:lnTo>
                    <a:pt x="0" y="0"/>
                  </a:lnTo>
                  <a:lnTo>
                    <a:pt x="0" y="12001"/>
                  </a:lnTo>
                  <a:lnTo>
                    <a:pt x="26898" y="12001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rgbClr val="FCD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5805" y="2780973"/>
              <a:ext cx="166370" cy="356870"/>
            </a:xfrm>
            <a:custGeom>
              <a:avLst/>
              <a:gdLst/>
              <a:ahLst/>
              <a:cxnLst/>
              <a:rect l="l" t="t" r="r" b="b"/>
              <a:pathLst>
                <a:path w="166370" h="356869">
                  <a:moveTo>
                    <a:pt x="162841" y="13777"/>
                  </a:moveTo>
                  <a:lnTo>
                    <a:pt x="155260" y="13777"/>
                  </a:lnTo>
                  <a:lnTo>
                    <a:pt x="152182" y="10747"/>
                  </a:lnTo>
                  <a:lnTo>
                    <a:pt x="152238" y="3087"/>
                  </a:lnTo>
                  <a:lnTo>
                    <a:pt x="155260" y="0"/>
                  </a:lnTo>
                  <a:lnTo>
                    <a:pt x="162841" y="0"/>
                  </a:lnTo>
                  <a:lnTo>
                    <a:pt x="165862" y="3087"/>
                  </a:lnTo>
                  <a:lnTo>
                    <a:pt x="165862" y="10747"/>
                  </a:lnTo>
                  <a:lnTo>
                    <a:pt x="162841" y="13777"/>
                  </a:lnTo>
                  <a:close/>
                </a:path>
                <a:path w="166370" h="356869">
                  <a:moveTo>
                    <a:pt x="162841" y="44706"/>
                  </a:moveTo>
                  <a:lnTo>
                    <a:pt x="155203" y="44706"/>
                  </a:lnTo>
                  <a:lnTo>
                    <a:pt x="152292" y="41676"/>
                  </a:lnTo>
                  <a:lnTo>
                    <a:pt x="152182" y="34073"/>
                  </a:lnTo>
                  <a:lnTo>
                    <a:pt x="155260" y="30985"/>
                  </a:lnTo>
                  <a:lnTo>
                    <a:pt x="162841" y="30985"/>
                  </a:lnTo>
                  <a:lnTo>
                    <a:pt x="165862" y="34073"/>
                  </a:lnTo>
                  <a:lnTo>
                    <a:pt x="165862" y="41676"/>
                  </a:lnTo>
                  <a:lnTo>
                    <a:pt x="162841" y="44706"/>
                  </a:lnTo>
                  <a:close/>
                </a:path>
                <a:path w="166370" h="356869">
                  <a:moveTo>
                    <a:pt x="162841" y="75749"/>
                  </a:moveTo>
                  <a:lnTo>
                    <a:pt x="155260" y="75749"/>
                  </a:lnTo>
                  <a:lnTo>
                    <a:pt x="152292" y="72662"/>
                  </a:lnTo>
                  <a:lnTo>
                    <a:pt x="152182" y="65001"/>
                  </a:lnTo>
                  <a:lnTo>
                    <a:pt x="155260" y="61971"/>
                  </a:lnTo>
                  <a:lnTo>
                    <a:pt x="162841" y="61971"/>
                  </a:lnTo>
                  <a:lnTo>
                    <a:pt x="165806" y="65001"/>
                  </a:lnTo>
                  <a:lnTo>
                    <a:pt x="165862" y="72662"/>
                  </a:lnTo>
                  <a:lnTo>
                    <a:pt x="162841" y="75749"/>
                  </a:lnTo>
                  <a:close/>
                </a:path>
                <a:path w="166370" h="356869">
                  <a:moveTo>
                    <a:pt x="162841" y="106678"/>
                  </a:moveTo>
                  <a:lnTo>
                    <a:pt x="155260" y="106678"/>
                  </a:lnTo>
                  <a:lnTo>
                    <a:pt x="152182" y="103591"/>
                  </a:lnTo>
                  <a:lnTo>
                    <a:pt x="152182" y="95988"/>
                  </a:lnTo>
                  <a:lnTo>
                    <a:pt x="155260" y="92900"/>
                  </a:lnTo>
                  <a:lnTo>
                    <a:pt x="162841" y="92900"/>
                  </a:lnTo>
                  <a:lnTo>
                    <a:pt x="165862" y="95988"/>
                  </a:lnTo>
                  <a:lnTo>
                    <a:pt x="165862" y="103591"/>
                  </a:lnTo>
                  <a:lnTo>
                    <a:pt x="162841" y="106678"/>
                  </a:lnTo>
                  <a:close/>
                </a:path>
                <a:path w="166370" h="356869">
                  <a:moveTo>
                    <a:pt x="162841" y="137607"/>
                  </a:moveTo>
                  <a:lnTo>
                    <a:pt x="155260" y="137607"/>
                  </a:lnTo>
                  <a:lnTo>
                    <a:pt x="152182" y="134520"/>
                  </a:lnTo>
                  <a:lnTo>
                    <a:pt x="152182" y="126916"/>
                  </a:lnTo>
                  <a:lnTo>
                    <a:pt x="155260" y="123886"/>
                  </a:lnTo>
                  <a:lnTo>
                    <a:pt x="162841" y="123886"/>
                  </a:lnTo>
                  <a:lnTo>
                    <a:pt x="165862" y="126916"/>
                  </a:lnTo>
                  <a:lnTo>
                    <a:pt x="165862" y="134520"/>
                  </a:lnTo>
                  <a:lnTo>
                    <a:pt x="162841" y="137607"/>
                  </a:lnTo>
                  <a:close/>
                </a:path>
                <a:path w="166370" h="356869">
                  <a:moveTo>
                    <a:pt x="162841" y="168479"/>
                  </a:moveTo>
                  <a:lnTo>
                    <a:pt x="155260" y="168479"/>
                  </a:lnTo>
                  <a:lnTo>
                    <a:pt x="152182" y="165449"/>
                  </a:lnTo>
                  <a:lnTo>
                    <a:pt x="152182" y="157845"/>
                  </a:lnTo>
                  <a:lnTo>
                    <a:pt x="155260" y="154758"/>
                  </a:lnTo>
                  <a:lnTo>
                    <a:pt x="162841" y="154758"/>
                  </a:lnTo>
                  <a:lnTo>
                    <a:pt x="165862" y="157845"/>
                  </a:lnTo>
                  <a:lnTo>
                    <a:pt x="165862" y="165449"/>
                  </a:lnTo>
                  <a:lnTo>
                    <a:pt x="162841" y="168479"/>
                  </a:lnTo>
                  <a:close/>
                </a:path>
                <a:path w="166370" h="356869">
                  <a:moveTo>
                    <a:pt x="162841" y="199465"/>
                  </a:moveTo>
                  <a:lnTo>
                    <a:pt x="155260" y="199465"/>
                  </a:lnTo>
                  <a:lnTo>
                    <a:pt x="152182" y="196378"/>
                  </a:lnTo>
                  <a:lnTo>
                    <a:pt x="152182" y="188774"/>
                  </a:lnTo>
                  <a:lnTo>
                    <a:pt x="155260" y="185687"/>
                  </a:lnTo>
                  <a:lnTo>
                    <a:pt x="162841" y="185687"/>
                  </a:lnTo>
                  <a:lnTo>
                    <a:pt x="165862" y="188774"/>
                  </a:lnTo>
                  <a:lnTo>
                    <a:pt x="165862" y="196378"/>
                  </a:lnTo>
                  <a:lnTo>
                    <a:pt x="162841" y="199465"/>
                  </a:lnTo>
                  <a:close/>
                </a:path>
                <a:path w="166370" h="356869">
                  <a:moveTo>
                    <a:pt x="162841" y="230393"/>
                  </a:moveTo>
                  <a:lnTo>
                    <a:pt x="155260" y="230393"/>
                  </a:lnTo>
                  <a:lnTo>
                    <a:pt x="152182" y="227306"/>
                  </a:lnTo>
                  <a:lnTo>
                    <a:pt x="152182" y="219703"/>
                  </a:lnTo>
                  <a:lnTo>
                    <a:pt x="155260" y="216616"/>
                  </a:lnTo>
                  <a:lnTo>
                    <a:pt x="162841" y="216616"/>
                  </a:lnTo>
                  <a:lnTo>
                    <a:pt x="165862" y="219703"/>
                  </a:lnTo>
                  <a:lnTo>
                    <a:pt x="165862" y="227306"/>
                  </a:lnTo>
                  <a:lnTo>
                    <a:pt x="162841" y="230393"/>
                  </a:lnTo>
                  <a:close/>
                </a:path>
                <a:path w="166370" h="356869">
                  <a:moveTo>
                    <a:pt x="41437" y="232452"/>
                  </a:moveTo>
                  <a:lnTo>
                    <a:pt x="33856" y="232452"/>
                  </a:lnTo>
                  <a:lnTo>
                    <a:pt x="30835" y="229307"/>
                  </a:lnTo>
                  <a:lnTo>
                    <a:pt x="30835" y="221704"/>
                  </a:lnTo>
                  <a:lnTo>
                    <a:pt x="33856" y="218674"/>
                  </a:lnTo>
                  <a:lnTo>
                    <a:pt x="41437" y="218674"/>
                  </a:lnTo>
                  <a:lnTo>
                    <a:pt x="44514" y="221704"/>
                  </a:lnTo>
                  <a:lnTo>
                    <a:pt x="44514" y="229307"/>
                  </a:lnTo>
                  <a:lnTo>
                    <a:pt x="41437" y="232452"/>
                  </a:lnTo>
                  <a:close/>
                </a:path>
                <a:path w="166370" h="356869">
                  <a:moveTo>
                    <a:pt x="72272" y="232452"/>
                  </a:moveTo>
                  <a:lnTo>
                    <a:pt x="64691" y="232452"/>
                  </a:lnTo>
                  <a:lnTo>
                    <a:pt x="61671" y="229307"/>
                  </a:lnTo>
                  <a:lnTo>
                    <a:pt x="61671" y="221704"/>
                  </a:lnTo>
                  <a:lnTo>
                    <a:pt x="64691" y="218674"/>
                  </a:lnTo>
                  <a:lnTo>
                    <a:pt x="72272" y="218674"/>
                  </a:lnTo>
                  <a:lnTo>
                    <a:pt x="75293" y="221704"/>
                  </a:lnTo>
                  <a:lnTo>
                    <a:pt x="75293" y="229307"/>
                  </a:lnTo>
                  <a:lnTo>
                    <a:pt x="72272" y="232452"/>
                  </a:lnTo>
                  <a:close/>
                </a:path>
                <a:path w="166370" h="356869">
                  <a:moveTo>
                    <a:pt x="103108" y="232452"/>
                  </a:moveTo>
                  <a:lnTo>
                    <a:pt x="95527" y="232452"/>
                  </a:lnTo>
                  <a:lnTo>
                    <a:pt x="92449" y="229307"/>
                  </a:lnTo>
                  <a:lnTo>
                    <a:pt x="92449" y="221704"/>
                  </a:lnTo>
                  <a:lnTo>
                    <a:pt x="95527" y="218674"/>
                  </a:lnTo>
                  <a:lnTo>
                    <a:pt x="103108" y="218674"/>
                  </a:lnTo>
                  <a:lnTo>
                    <a:pt x="106185" y="221704"/>
                  </a:lnTo>
                  <a:lnTo>
                    <a:pt x="106185" y="229307"/>
                  </a:lnTo>
                  <a:lnTo>
                    <a:pt x="103108" y="232452"/>
                  </a:lnTo>
                  <a:close/>
                </a:path>
                <a:path w="166370" h="356869">
                  <a:moveTo>
                    <a:pt x="134057" y="232452"/>
                  </a:moveTo>
                  <a:lnTo>
                    <a:pt x="126419" y="232452"/>
                  </a:lnTo>
                  <a:lnTo>
                    <a:pt x="123342" y="229307"/>
                  </a:lnTo>
                  <a:lnTo>
                    <a:pt x="123342" y="221704"/>
                  </a:lnTo>
                  <a:lnTo>
                    <a:pt x="126476" y="218674"/>
                  </a:lnTo>
                  <a:lnTo>
                    <a:pt x="134057" y="218674"/>
                  </a:lnTo>
                  <a:lnTo>
                    <a:pt x="137078" y="221704"/>
                  </a:lnTo>
                  <a:lnTo>
                    <a:pt x="137078" y="229307"/>
                  </a:lnTo>
                  <a:lnTo>
                    <a:pt x="134057" y="232452"/>
                  </a:lnTo>
                  <a:close/>
                </a:path>
                <a:path w="166370" h="356869">
                  <a:moveTo>
                    <a:pt x="10715" y="232509"/>
                  </a:moveTo>
                  <a:lnTo>
                    <a:pt x="3134" y="232509"/>
                  </a:lnTo>
                  <a:lnTo>
                    <a:pt x="0" y="229479"/>
                  </a:lnTo>
                  <a:lnTo>
                    <a:pt x="0" y="221761"/>
                  </a:lnTo>
                  <a:lnTo>
                    <a:pt x="3134" y="218731"/>
                  </a:lnTo>
                  <a:lnTo>
                    <a:pt x="10715" y="218731"/>
                  </a:lnTo>
                  <a:lnTo>
                    <a:pt x="13626" y="221761"/>
                  </a:lnTo>
                  <a:lnTo>
                    <a:pt x="13736" y="229479"/>
                  </a:lnTo>
                  <a:lnTo>
                    <a:pt x="10715" y="232509"/>
                  </a:lnTo>
                  <a:close/>
                </a:path>
                <a:path w="166370" h="356869">
                  <a:moveTo>
                    <a:pt x="10715" y="263438"/>
                  </a:moveTo>
                  <a:lnTo>
                    <a:pt x="3134" y="263438"/>
                  </a:lnTo>
                  <a:lnTo>
                    <a:pt x="0" y="260465"/>
                  </a:lnTo>
                  <a:lnTo>
                    <a:pt x="0" y="252747"/>
                  </a:lnTo>
                  <a:lnTo>
                    <a:pt x="3134" y="249717"/>
                  </a:lnTo>
                  <a:lnTo>
                    <a:pt x="10715" y="249717"/>
                  </a:lnTo>
                  <a:lnTo>
                    <a:pt x="13736" y="252747"/>
                  </a:lnTo>
                  <a:lnTo>
                    <a:pt x="13624" y="260465"/>
                  </a:lnTo>
                  <a:lnTo>
                    <a:pt x="10715" y="263438"/>
                  </a:lnTo>
                  <a:close/>
                </a:path>
                <a:path w="166370" h="356869">
                  <a:moveTo>
                    <a:pt x="10715" y="294424"/>
                  </a:moveTo>
                  <a:lnTo>
                    <a:pt x="3134" y="294424"/>
                  </a:lnTo>
                  <a:lnTo>
                    <a:pt x="0" y="291336"/>
                  </a:lnTo>
                  <a:lnTo>
                    <a:pt x="0" y="283733"/>
                  </a:lnTo>
                  <a:lnTo>
                    <a:pt x="3134" y="280703"/>
                  </a:lnTo>
                  <a:lnTo>
                    <a:pt x="10715" y="280703"/>
                  </a:lnTo>
                  <a:lnTo>
                    <a:pt x="13736" y="283733"/>
                  </a:lnTo>
                  <a:lnTo>
                    <a:pt x="13736" y="291336"/>
                  </a:lnTo>
                  <a:lnTo>
                    <a:pt x="10715" y="294424"/>
                  </a:lnTo>
                  <a:close/>
                </a:path>
                <a:path w="166370" h="356869">
                  <a:moveTo>
                    <a:pt x="10715" y="325352"/>
                  </a:moveTo>
                  <a:lnTo>
                    <a:pt x="3134" y="325352"/>
                  </a:lnTo>
                  <a:lnTo>
                    <a:pt x="0" y="322265"/>
                  </a:lnTo>
                  <a:lnTo>
                    <a:pt x="0" y="314662"/>
                  </a:lnTo>
                  <a:lnTo>
                    <a:pt x="3134" y="311632"/>
                  </a:lnTo>
                  <a:lnTo>
                    <a:pt x="10715" y="311632"/>
                  </a:lnTo>
                  <a:lnTo>
                    <a:pt x="13736" y="314662"/>
                  </a:lnTo>
                  <a:lnTo>
                    <a:pt x="13736" y="322265"/>
                  </a:lnTo>
                  <a:lnTo>
                    <a:pt x="10715" y="325352"/>
                  </a:lnTo>
                  <a:close/>
                </a:path>
                <a:path w="166370" h="356869">
                  <a:moveTo>
                    <a:pt x="10715" y="356281"/>
                  </a:moveTo>
                  <a:lnTo>
                    <a:pt x="3134" y="356281"/>
                  </a:lnTo>
                  <a:lnTo>
                    <a:pt x="0" y="353251"/>
                  </a:lnTo>
                  <a:lnTo>
                    <a:pt x="0" y="345648"/>
                  </a:lnTo>
                  <a:lnTo>
                    <a:pt x="3134" y="342503"/>
                  </a:lnTo>
                  <a:lnTo>
                    <a:pt x="10715" y="342503"/>
                  </a:lnTo>
                  <a:lnTo>
                    <a:pt x="13736" y="345648"/>
                  </a:lnTo>
                  <a:lnTo>
                    <a:pt x="13736" y="353251"/>
                  </a:lnTo>
                  <a:lnTo>
                    <a:pt x="10715" y="356281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31767" y="3137938"/>
              <a:ext cx="240665" cy="902335"/>
            </a:xfrm>
            <a:custGeom>
              <a:avLst/>
              <a:gdLst/>
              <a:ahLst/>
              <a:cxnLst/>
              <a:rect l="l" t="t" r="r" b="b"/>
              <a:pathLst>
                <a:path w="240664" h="902335">
                  <a:moveTo>
                    <a:pt x="240300" y="902309"/>
                  </a:moveTo>
                  <a:lnTo>
                    <a:pt x="0" y="902309"/>
                  </a:lnTo>
                  <a:lnTo>
                    <a:pt x="0" y="0"/>
                  </a:lnTo>
                  <a:lnTo>
                    <a:pt x="240300" y="0"/>
                  </a:lnTo>
                  <a:lnTo>
                    <a:pt x="240300" y="902309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2423" y="3227019"/>
              <a:ext cx="173355" cy="415925"/>
            </a:xfrm>
            <a:custGeom>
              <a:avLst/>
              <a:gdLst/>
              <a:ahLst/>
              <a:cxnLst/>
              <a:rect l="l" t="t" r="r" b="b"/>
              <a:pathLst>
                <a:path w="173354" h="415925">
                  <a:moveTo>
                    <a:pt x="172872" y="386969"/>
                  </a:moveTo>
                  <a:lnTo>
                    <a:pt x="0" y="386969"/>
                  </a:lnTo>
                  <a:lnTo>
                    <a:pt x="0" y="415620"/>
                  </a:lnTo>
                  <a:lnTo>
                    <a:pt x="172872" y="415620"/>
                  </a:lnTo>
                  <a:lnTo>
                    <a:pt x="172872" y="386969"/>
                  </a:lnTo>
                  <a:close/>
                </a:path>
                <a:path w="173354" h="415925">
                  <a:moveTo>
                    <a:pt x="172872" y="290182"/>
                  </a:moveTo>
                  <a:lnTo>
                    <a:pt x="0" y="290182"/>
                  </a:lnTo>
                  <a:lnTo>
                    <a:pt x="0" y="318884"/>
                  </a:lnTo>
                  <a:lnTo>
                    <a:pt x="172872" y="318884"/>
                  </a:lnTo>
                  <a:lnTo>
                    <a:pt x="172872" y="290182"/>
                  </a:lnTo>
                  <a:close/>
                </a:path>
                <a:path w="173354" h="415925">
                  <a:moveTo>
                    <a:pt x="172872" y="193509"/>
                  </a:moveTo>
                  <a:lnTo>
                    <a:pt x="0" y="193509"/>
                  </a:lnTo>
                  <a:lnTo>
                    <a:pt x="0" y="222161"/>
                  </a:lnTo>
                  <a:lnTo>
                    <a:pt x="172872" y="222161"/>
                  </a:lnTo>
                  <a:lnTo>
                    <a:pt x="172872" y="193509"/>
                  </a:lnTo>
                  <a:close/>
                </a:path>
                <a:path w="173354" h="415925">
                  <a:moveTo>
                    <a:pt x="172872" y="96786"/>
                  </a:moveTo>
                  <a:lnTo>
                    <a:pt x="0" y="96786"/>
                  </a:lnTo>
                  <a:lnTo>
                    <a:pt x="0" y="125425"/>
                  </a:lnTo>
                  <a:lnTo>
                    <a:pt x="172872" y="125425"/>
                  </a:lnTo>
                  <a:lnTo>
                    <a:pt x="172872" y="96786"/>
                  </a:lnTo>
                  <a:close/>
                </a:path>
                <a:path w="173354" h="415925">
                  <a:moveTo>
                    <a:pt x="172872" y="0"/>
                  </a:moveTo>
                  <a:lnTo>
                    <a:pt x="0" y="0"/>
                  </a:lnTo>
                  <a:lnTo>
                    <a:pt x="0" y="28689"/>
                  </a:lnTo>
                  <a:lnTo>
                    <a:pt x="172872" y="28689"/>
                  </a:lnTo>
                  <a:lnTo>
                    <a:pt x="172872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62423" y="3710724"/>
              <a:ext cx="173355" cy="222250"/>
            </a:xfrm>
            <a:custGeom>
              <a:avLst/>
              <a:gdLst/>
              <a:ahLst/>
              <a:cxnLst/>
              <a:rect l="l" t="t" r="r" b="b"/>
              <a:pathLst>
                <a:path w="173354" h="222250">
                  <a:moveTo>
                    <a:pt x="172872" y="193522"/>
                  </a:moveTo>
                  <a:lnTo>
                    <a:pt x="0" y="193522"/>
                  </a:lnTo>
                  <a:lnTo>
                    <a:pt x="0" y="222161"/>
                  </a:lnTo>
                  <a:lnTo>
                    <a:pt x="172872" y="222161"/>
                  </a:lnTo>
                  <a:lnTo>
                    <a:pt x="172872" y="193522"/>
                  </a:lnTo>
                  <a:close/>
                </a:path>
                <a:path w="173354" h="222250">
                  <a:moveTo>
                    <a:pt x="172872" y="96735"/>
                  </a:moveTo>
                  <a:lnTo>
                    <a:pt x="0" y="96735"/>
                  </a:lnTo>
                  <a:lnTo>
                    <a:pt x="0" y="125425"/>
                  </a:lnTo>
                  <a:lnTo>
                    <a:pt x="172872" y="125425"/>
                  </a:lnTo>
                  <a:lnTo>
                    <a:pt x="172872" y="96735"/>
                  </a:lnTo>
                  <a:close/>
                </a:path>
                <a:path w="173354" h="222250">
                  <a:moveTo>
                    <a:pt x="172872" y="0"/>
                  </a:moveTo>
                  <a:lnTo>
                    <a:pt x="0" y="0"/>
                  </a:lnTo>
                  <a:lnTo>
                    <a:pt x="0" y="28638"/>
                  </a:lnTo>
                  <a:lnTo>
                    <a:pt x="172872" y="28638"/>
                  </a:lnTo>
                  <a:lnTo>
                    <a:pt x="172872" y="0"/>
                  </a:lnTo>
                  <a:close/>
                </a:path>
              </a:pathLst>
            </a:custGeom>
            <a:solidFill>
              <a:srgbClr val="002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74825" y="2416577"/>
              <a:ext cx="168275" cy="1003935"/>
            </a:xfrm>
            <a:custGeom>
              <a:avLst/>
              <a:gdLst/>
              <a:ahLst/>
              <a:cxnLst/>
              <a:rect l="l" t="t" r="r" b="b"/>
              <a:pathLst>
                <a:path w="168275" h="1003935">
                  <a:moveTo>
                    <a:pt x="10657" y="13777"/>
                  </a:moveTo>
                  <a:lnTo>
                    <a:pt x="3077" y="13777"/>
                  </a:lnTo>
                  <a:lnTo>
                    <a:pt x="0" y="10690"/>
                  </a:lnTo>
                  <a:lnTo>
                    <a:pt x="0" y="3087"/>
                  </a:lnTo>
                  <a:lnTo>
                    <a:pt x="3077" y="0"/>
                  </a:lnTo>
                  <a:lnTo>
                    <a:pt x="10657" y="0"/>
                  </a:lnTo>
                  <a:lnTo>
                    <a:pt x="13679" y="3087"/>
                  </a:lnTo>
                  <a:lnTo>
                    <a:pt x="13679" y="10690"/>
                  </a:lnTo>
                  <a:lnTo>
                    <a:pt x="10657" y="13777"/>
                  </a:lnTo>
                  <a:close/>
                </a:path>
                <a:path w="168275" h="1003935">
                  <a:moveTo>
                    <a:pt x="10657" y="44706"/>
                  </a:moveTo>
                  <a:lnTo>
                    <a:pt x="3077" y="44706"/>
                  </a:lnTo>
                  <a:lnTo>
                    <a:pt x="0" y="41676"/>
                  </a:lnTo>
                  <a:lnTo>
                    <a:pt x="0" y="34073"/>
                  </a:lnTo>
                  <a:lnTo>
                    <a:pt x="3077" y="30928"/>
                  </a:lnTo>
                  <a:lnTo>
                    <a:pt x="10657" y="30928"/>
                  </a:lnTo>
                  <a:lnTo>
                    <a:pt x="13679" y="34073"/>
                  </a:lnTo>
                  <a:lnTo>
                    <a:pt x="13679" y="41676"/>
                  </a:lnTo>
                  <a:lnTo>
                    <a:pt x="10657" y="44706"/>
                  </a:lnTo>
                  <a:close/>
                </a:path>
                <a:path w="168275" h="1003935">
                  <a:moveTo>
                    <a:pt x="10657" y="75635"/>
                  </a:moveTo>
                  <a:lnTo>
                    <a:pt x="3077" y="75635"/>
                  </a:lnTo>
                  <a:lnTo>
                    <a:pt x="0" y="72548"/>
                  </a:lnTo>
                  <a:lnTo>
                    <a:pt x="0" y="64944"/>
                  </a:lnTo>
                  <a:lnTo>
                    <a:pt x="3077" y="61914"/>
                  </a:lnTo>
                  <a:lnTo>
                    <a:pt x="10657" y="61914"/>
                  </a:lnTo>
                  <a:lnTo>
                    <a:pt x="13679" y="64944"/>
                  </a:lnTo>
                  <a:lnTo>
                    <a:pt x="13679" y="72548"/>
                  </a:lnTo>
                  <a:lnTo>
                    <a:pt x="10657" y="75635"/>
                  </a:lnTo>
                  <a:close/>
                </a:path>
                <a:path w="168275" h="1003935">
                  <a:moveTo>
                    <a:pt x="10657" y="106507"/>
                  </a:moveTo>
                  <a:lnTo>
                    <a:pt x="3020" y="106507"/>
                  </a:lnTo>
                  <a:lnTo>
                    <a:pt x="0" y="103477"/>
                  </a:lnTo>
                  <a:lnTo>
                    <a:pt x="0" y="95873"/>
                  </a:lnTo>
                  <a:lnTo>
                    <a:pt x="3077" y="92843"/>
                  </a:lnTo>
                  <a:lnTo>
                    <a:pt x="10657" y="92843"/>
                  </a:lnTo>
                  <a:lnTo>
                    <a:pt x="13679" y="95873"/>
                  </a:lnTo>
                  <a:lnTo>
                    <a:pt x="13679" y="103477"/>
                  </a:lnTo>
                  <a:lnTo>
                    <a:pt x="10657" y="106507"/>
                  </a:lnTo>
                  <a:close/>
                </a:path>
                <a:path w="168275" h="1003935">
                  <a:moveTo>
                    <a:pt x="41379" y="106621"/>
                  </a:moveTo>
                  <a:lnTo>
                    <a:pt x="33798" y="106621"/>
                  </a:lnTo>
                  <a:lnTo>
                    <a:pt x="30778" y="103534"/>
                  </a:lnTo>
                  <a:lnTo>
                    <a:pt x="30778" y="95930"/>
                  </a:lnTo>
                  <a:lnTo>
                    <a:pt x="33798" y="92900"/>
                  </a:lnTo>
                  <a:lnTo>
                    <a:pt x="41379" y="92900"/>
                  </a:lnTo>
                  <a:lnTo>
                    <a:pt x="44400" y="95930"/>
                  </a:lnTo>
                  <a:lnTo>
                    <a:pt x="44400" y="103534"/>
                  </a:lnTo>
                  <a:lnTo>
                    <a:pt x="41379" y="106621"/>
                  </a:lnTo>
                  <a:close/>
                </a:path>
                <a:path w="168275" h="1003935">
                  <a:moveTo>
                    <a:pt x="72215" y="106621"/>
                  </a:moveTo>
                  <a:lnTo>
                    <a:pt x="64634" y="106621"/>
                  </a:lnTo>
                  <a:lnTo>
                    <a:pt x="61556" y="103534"/>
                  </a:lnTo>
                  <a:lnTo>
                    <a:pt x="61556" y="95930"/>
                  </a:lnTo>
                  <a:lnTo>
                    <a:pt x="64634" y="92900"/>
                  </a:lnTo>
                  <a:lnTo>
                    <a:pt x="72215" y="92900"/>
                  </a:lnTo>
                  <a:lnTo>
                    <a:pt x="75293" y="95930"/>
                  </a:lnTo>
                  <a:lnTo>
                    <a:pt x="75293" y="103534"/>
                  </a:lnTo>
                  <a:lnTo>
                    <a:pt x="72215" y="106621"/>
                  </a:lnTo>
                  <a:close/>
                </a:path>
                <a:path w="168275" h="1003935">
                  <a:moveTo>
                    <a:pt x="103164" y="106621"/>
                  </a:moveTo>
                  <a:lnTo>
                    <a:pt x="95527" y="106621"/>
                  </a:lnTo>
                  <a:lnTo>
                    <a:pt x="92449" y="103534"/>
                  </a:lnTo>
                  <a:lnTo>
                    <a:pt x="92449" y="95930"/>
                  </a:lnTo>
                  <a:lnTo>
                    <a:pt x="95584" y="92900"/>
                  </a:lnTo>
                  <a:lnTo>
                    <a:pt x="103164" y="92900"/>
                  </a:lnTo>
                  <a:lnTo>
                    <a:pt x="106185" y="95930"/>
                  </a:lnTo>
                  <a:lnTo>
                    <a:pt x="106185" y="103534"/>
                  </a:lnTo>
                  <a:lnTo>
                    <a:pt x="103164" y="106621"/>
                  </a:lnTo>
                  <a:close/>
                </a:path>
                <a:path w="168275" h="1003935">
                  <a:moveTo>
                    <a:pt x="134000" y="106621"/>
                  </a:moveTo>
                  <a:lnTo>
                    <a:pt x="126419" y="106621"/>
                  </a:lnTo>
                  <a:lnTo>
                    <a:pt x="123341" y="103534"/>
                  </a:lnTo>
                  <a:lnTo>
                    <a:pt x="123341" y="95930"/>
                  </a:lnTo>
                  <a:lnTo>
                    <a:pt x="126419" y="92900"/>
                  </a:lnTo>
                  <a:lnTo>
                    <a:pt x="134000" y="92900"/>
                  </a:lnTo>
                  <a:lnTo>
                    <a:pt x="137021" y="95930"/>
                  </a:lnTo>
                  <a:lnTo>
                    <a:pt x="137021" y="103534"/>
                  </a:lnTo>
                  <a:lnTo>
                    <a:pt x="134000" y="106621"/>
                  </a:lnTo>
                  <a:close/>
                </a:path>
                <a:path w="168275" h="1003935">
                  <a:moveTo>
                    <a:pt x="164778" y="106621"/>
                  </a:moveTo>
                  <a:lnTo>
                    <a:pt x="157198" y="106621"/>
                  </a:lnTo>
                  <a:lnTo>
                    <a:pt x="154177" y="103534"/>
                  </a:lnTo>
                  <a:lnTo>
                    <a:pt x="154177" y="95930"/>
                  </a:lnTo>
                  <a:lnTo>
                    <a:pt x="157198" y="92900"/>
                  </a:lnTo>
                  <a:lnTo>
                    <a:pt x="164778" y="92900"/>
                  </a:lnTo>
                  <a:lnTo>
                    <a:pt x="167856" y="95930"/>
                  </a:lnTo>
                  <a:lnTo>
                    <a:pt x="167856" y="103534"/>
                  </a:lnTo>
                  <a:lnTo>
                    <a:pt x="164778" y="106621"/>
                  </a:lnTo>
                  <a:close/>
                </a:path>
                <a:path w="168275" h="1003935">
                  <a:moveTo>
                    <a:pt x="164835" y="137493"/>
                  </a:moveTo>
                  <a:lnTo>
                    <a:pt x="157312" y="137493"/>
                  </a:lnTo>
                  <a:lnTo>
                    <a:pt x="154234" y="134405"/>
                  </a:lnTo>
                  <a:lnTo>
                    <a:pt x="154234" y="126802"/>
                  </a:lnTo>
                  <a:lnTo>
                    <a:pt x="157312" y="123715"/>
                  </a:lnTo>
                  <a:lnTo>
                    <a:pt x="164835" y="123715"/>
                  </a:lnTo>
                  <a:lnTo>
                    <a:pt x="167913" y="126802"/>
                  </a:lnTo>
                  <a:lnTo>
                    <a:pt x="167913" y="134405"/>
                  </a:lnTo>
                  <a:lnTo>
                    <a:pt x="164835" y="137493"/>
                  </a:lnTo>
                  <a:close/>
                </a:path>
                <a:path w="168275" h="1003935">
                  <a:moveTo>
                    <a:pt x="164835" y="168479"/>
                  </a:moveTo>
                  <a:lnTo>
                    <a:pt x="157312" y="168479"/>
                  </a:lnTo>
                  <a:lnTo>
                    <a:pt x="154291" y="165449"/>
                  </a:lnTo>
                  <a:lnTo>
                    <a:pt x="154234" y="157845"/>
                  </a:lnTo>
                  <a:lnTo>
                    <a:pt x="157312" y="154701"/>
                  </a:lnTo>
                  <a:lnTo>
                    <a:pt x="164835" y="154701"/>
                  </a:lnTo>
                  <a:lnTo>
                    <a:pt x="167913" y="157845"/>
                  </a:lnTo>
                  <a:lnTo>
                    <a:pt x="167913" y="165449"/>
                  </a:lnTo>
                  <a:lnTo>
                    <a:pt x="164835" y="168479"/>
                  </a:lnTo>
                  <a:close/>
                </a:path>
                <a:path w="168275" h="1003935">
                  <a:moveTo>
                    <a:pt x="164835" y="199407"/>
                  </a:moveTo>
                  <a:lnTo>
                    <a:pt x="157312" y="199407"/>
                  </a:lnTo>
                  <a:lnTo>
                    <a:pt x="154234" y="196377"/>
                  </a:lnTo>
                  <a:lnTo>
                    <a:pt x="154234" y="188717"/>
                  </a:lnTo>
                  <a:lnTo>
                    <a:pt x="157312" y="185687"/>
                  </a:lnTo>
                  <a:lnTo>
                    <a:pt x="164835" y="185687"/>
                  </a:lnTo>
                  <a:lnTo>
                    <a:pt x="167856" y="188717"/>
                  </a:lnTo>
                  <a:lnTo>
                    <a:pt x="167913" y="196377"/>
                  </a:lnTo>
                  <a:lnTo>
                    <a:pt x="164835" y="199407"/>
                  </a:lnTo>
                  <a:close/>
                </a:path>
                <a:path w="168275" h="1003935">
                  <a:moveTo>
                    <a:pt x="164835" y="230336"/>
                  </a:moveTo>
                  <a:lnTo>
                    <a:pt x="157312" y="230336"/>
                  </a:lnTo>
                  <a:lnTo>
                    <a:pt x="154234" y="227249"/>
                  </a:lnTo>
                  <a:lnTo>
                    <a:pt x="154234" y="219645"/>
                  </a:lnTo>
                  <a:lnTo>
                    <a:pt x="157312" y="216616"/>
                  </a:lnTo>
                  <a:lnTo>
                    <a:pt x="164835" y="216616"/>
                  </a:lnTo>
                  <a:lnTo>
                    <a:pt x="167913" y="219645"/>
                  </a:lnTo>
                  <a:lnTo>
                    <a:pt x="167913" y="227249"/>
                  </a:lnTo>
                  <a:lnTo>
                    <a:pt x="164835" y="230336"/>
                  </a:lnTo>
                  <a:close/>
                </a:path>
                <a:path w="168275" h="1003935">
                  <a:moveTo>
                    <a:pt x="164835" y="261265"/>
                  </a:moveTo>
                  <a:lnTo>
                    <a:pt x="157312" y="261265"/>
                  </a:lnTo>
                  <a:lnTo>
                    <a:pt x="154234" y="258178"/>
                  </a:lnTo>
                  <a:lnTo>
                    <a:pt x="154234" y="250574"/>
                  </a:lnTo>
                  <a:lnTo>
                    <a:pt x="157312" y="247544"/>
                  </a:lnTo>
                  <a:lnTo>
                    <a:pt x="164835" y="247544"/>
                  </a:lnTo>
                  <a:lnTo>
                    <a:pt x="167913" y="250574"/>
                  </a:lnTo>
                  <a:lnTo>
                    <a:pt x="167913" y="258178"/>
                  </a:lnTo>
                  <a:lnTo>
                    <a:pt x="164835" y="261265"/>
                  </a:lnTo>
                  <a:close/>
                </a:path>
                <a:path w="168275" h="1003935">
                  <a:moveTo>
                    <a:pt x="164835" y="292194"/>
                  </a:moveTo>
                  <a:lnTo>
                    <a:pt x="157312" y="292194"/>
                  </a:lnTo>
                  <a:lnTo>
                    <a:pt x="154234" y="289164"/>
                  </a:lnTo>
                  <a:lnTo>
                    <a:pt x="154234" y="281560"/>
                  </a:lnTo>
                  <a:lnTo>
                    <a:pt x="157312" y="278416"/>
                  </a:lnTo>
                  <a:lnTo>
                    <a:pt x="164835" y="278416"/>
                  </a:lnTo>
                  <a:lnTo>
                    <a:pt x="167913" y="281560"/>
                  </a:lnTo>
                  <a:lnTo>
                    <a:pt x="167913" y="289164"/>
                  </a:lnTo>
                  <a:lnTo>
                    <a:pt x="164835" y="292194"/>
                  </a:lnTo>
                  <a:close/>
                </a:path>
                <a:path w="168275" h="1003935">
                  <a:moveTo>
                    <a:pt x="164835" y="323180"/>
                  </a:moveTo>
                  <a:lnTo>
                    <a:pt x="157312" y="323180"/>
                  </a:lnTo>
                  <a:lnTo>
                    <a:pt x="154291" y="320150"/>
                  </a:lnTo>
                  <a:lnTo>
                    <a:pt x="154234" y="312546"/>
                  </a:lnTo>
                  <a:lnTo>
                    <a:pt x="157312" y="309459"/>
                  </a:lnTo>
                  <a:lnTo>
                    <a:pt x="164835" y="309459"/>
                  </a:lnTo>
                  <a:lnTo>
                    <a:pt x="167913" y="312546"/>
                  </a:lnTo>
                  <a:lnTo>
                    <a:pt x="167913" y="320150"/>
                  </a:lnTo>
                  <a:lnTo>
                    <a:pt x="164835" y="323180"/>
                  </a:lnTo>
                  <a:close/>
                </a:path>
                <a:path w="168275" h="1003935">
                  <a:moveTo>
                    <a:pt x="164835" y="354109"/>
                  </a:moveTo>
                  <a:lnTo>
                    <a:pt x="157312" y="354109"/>
                  </a:lnTo>
                  <a:lnTo>
                    <a:pt x="154346" y="351079"/>
                  </a:lnTo>
                  <a:lnTo>
                    <a:pt x="154234" y="343418"/>
                  </a:lnTo>
                  <a:lnTo>
                    <a:pt x="157312" y="340388"/>
                  </a:lnTo>
                  <a:lnTo>
                    <a:pt x="164835" y="340388"/>
                  </a:lnTo>
                  <a:lnTo>
                    <a:pt x="167856" y="343418"/>
                  </a:lnTo>
                  <a:lnTo>
                    <a:pt x="167913" y="351079"/>
                  </a:lnTo>
                  <a:lnTo>
                    <a:pt x="164835" y="354109"/>
                  </a:lnTo>
                  <a:close/>
                </a:path>
                <a:path w="168275" h="1003935">
                  <a:moveTo>
                    <a:pt x="164835" y="385095"/>
                  </a:moveTo>
                  <a:lnTo>
                    <a:pt x="157312" y="385095"/>
                  </a:lnTo>
                  <a:lnTo>
                    <a:pt x="154234" y="382008"/>
                  </a:lnTo>
                  <a:lnTo>
                    <a:pt x="154234" y="374404"/>
                  </a:lnTo>
                  <a:lnTo>
                    <a:pt x="157312" y="371317"/>
                  </a:lnTo>
                  <a:lnTo>
                    <a:pt x="164835" y="371317"/>
                  </a:lnTo>
                  <a:lnTo>
                    <a:pt x="167913" y="374404"/>
                  </a:lnTo>
                  <a:lnTo>
                    <a:pt x="167913" y="382008"/>
                  </a:lnTo>
                  <a:lnTo>
                    <a:pt x="164835" y="385095"/>
                  </a:lnTo>
                  <a:close/>
                </a:path>
                <a:path w="168275" h="1003935">
                  <a:moveTo>
                    <a:pt x="164835" y="416024"/>
                  </a:moveTo>
                  <a:lnTo>
                    <a:pt x="157312" y="416024"/>
                  </a:lnTo>
                  <a:lnTo>
                    <a:pt x="154234" y="412936"/>
                  </a:lnTo>
                  <a:lnTo>
                    <a:pt x="154234" y="405333"/>
                  </a:lnTo>
                  <a:lnTo>
                    <a:pt x="157312" y="402303"/>
                  </a:lnTo>
                  <a:lnTo>
                    <a:pt x="164835" y="402303"/>
                  </a:lnTo>
                  <a:lnTo>
                    <a:pt x="167913" y="405333"/>
                  </a:lnTo>
                  <a:lnTo>
                    <a:pt x="167913" y="412936"/>
                  </a:lnTo>
                  <a:lnTo>
                    <a:pt x="164835" y="416024"/>
                  </a:lnTo>
                  <a:close/>
                </a:path>
                <a:path w="168275" h="1003935">
                  <a:moveTo>
                    <a:pt x="164835" y="446895"/>
                  </a:moveTo>
                  <a:lnTo>
                    <a:pt x="157312" y="446895"/>
                  </a:lnTo>
                  <a:lnTo>
                    <a:pt x="154234" y="443865"/>
                  </a:lnTo>
                  <a:lnTo>
                    <a:pt x="154234" y="436262"/>
                  </a:lnTo>
                  <a:lnTo>
                    <a:pt x="157312" y="433174"/>
                  </a:lnTo>
                  <a:lnTo>
                    <a:pt x="164835" y="433174"/>
                  </a:lnTo>
                  <a:lnTo>
                    <a:pt x="167913" y="436262"/>
                  </a:lnTo>
                  <a:lnTo>
                    <a:pt x="167913" y="443865"/>
                  </a:lnTo>
                  <a:lnTo>
                    <a:pt x="164835" y="446895"/>
                  </a:lnTo>
                  <a:close/>
                </a:path>
                <a:path w="168275" h="1003935">
                  <a:moveTo>
                    <a:pt x="164835" y="477881"/>
                  </a:moveTo>
                  <a:lnTo>
                    <a:pt x="157312" y="477881"/>
                  </a:lnTo>
                  <a:lnTo>
                    <a:pt x="154290" y="474794"/>
                  </a:lnTo>
                  <a:lnTo>
                    <a:pt x="154234" y="467190"/>
                  </a:lnTo>
                  <a:lnTo>
                    <a:pt x="157312" y="464103"/>
                  </a:lnTo>
                  <a:lnTo>
                    <a:pt x="164835" y="464103"/>
                  </a:lnTo>
                  <a:lnTo>
                    <a:pt x="167913" y="467190"/>
                  </a:lnTo>
                  <a:lnTo>
                    <a:pt x="167913" y="474794"/>
                  </a:lnTo>
                  <a:lnTo>
                    <a:pt x="164835" y="477881"/>
                  </a:lnTo>
                  <a:close/>
                </a:path>
                <a:path w="168275" h="1003935">
                  <a:moveTo>
                    <a:pt x="164835" y="508867"/>
                  </a:moveTo>
                  <a:lnTo>
                    <a:pt x="157312" y="508867"/>
                  </a:lnTo>
                  <a:lnTo>
                    <a:pt x="154346" y="505837"/>
                  </a:lnTo>
                  <a:lnTo>
                    <a:pt x="154234" y="498176"/>
                  </a:lnTo>
                  <a:lnTo>
                    <a:pt x="157312" y="495089"/>
                  </a:lnTo>
                  <a:lnTo>
                    <a:pt x="164835" y="495089"/>
                  </a:lnTo>
                  <a:lnTo>
                    <a:pt x="167858" y="498176"/>
                  </a:lnTo>
                  <a:lnTo>
                    <a:pt x="167913" y="505837"/>
                  </a:lnTo>
                  <a:lnTo>
                    <a:pt x="164835" y="508867"/>
                  </a:lnTo>
                  <a:close/>
                </a:path>
                <a:path w="168275" h="1003935">
                  <a:moveTo>
                    <a:pt x="164835" y="539796"/>
                  </a:moveTo>
                  <a:lnTo>
                    <a:pt x="157312" y="539796"/>
                  </a:lnTo>
                  <a:lnTo>
                    <a:pt x="154234" y="536709"/>
                  </a:lnTo>
                  <a:lnTo>
                    <a:pt x="154234" y="529105"/>
                  </a:lnTo>
                  <a:lnTo>
                    <a:pt x="157312" y="526075"/>
                  </a:lnTo>
                  <a:lnTo>
                    <a:pt x="164835" y="526075"/>
                  </a:lnTo>
                  <a:lnTo>
                    <a:pt x="167913" y="529105"/>
                  </a:lnTo>
                  <a:lnTo>
                    <a:pt x="167913" y="536709"/>
                  </a:lnTo>
                  <a:lnTo>
                    <a:pt x="164835" y="539796"/>
                  </a:lnTo>
                  <a:close/>
                </a:path>
                <a:path w="168275" h="1003935">
                  <a:moveTo>
                    <a:pt x="73184" y="540653"/>
                  </a:moveTo>
                  <a:lnTo>
                    <a:pt x="65603" y="540653"/>
                  </a:lnTo>
                  <a:lnTo>
                    <a:pt x="62582" y="537509"/>
                  </a:lnTo>
                  <a:lnTo>
                    <a:pt x="62582" y="529906"/>
                  </a:lnTo>
                  <a:lnTo>
                    <a:pt x="65603" y="526876"/>
                  </a:lnTo>
                  <a:lnTo>
                    <a:pt x="73184" y="526876"/>
                  </a:lnTo>
                  <a:lnTo>
                    <a:pt x="76261" y="529906"/>
                  </a:lnTo>
                  <a:lnTo>
                    <a:pt x="76261" y="537509"/>
                  </a:lnTo>
                  <a:lnTo>
                    <a:pt x="73184" y="540653"/>
                  </a:lnTo>
                  <a:close/>
                </a:path>
                <a:path w="168275" h="1003935">
                  <a:moveTo>
                    <a:pt x="104019" y="540653"/>
                  </a:moveTo>
                  <a:lnTo>
                    <a:pt x="96495" y="540653"/>
                  </a:lnTo>
                  <a:lnTo>
                    <a:pt x="93361" y="537509"/>
                  </a:lnTo>
                  <a:lnTo>
                    <a:pt x="93361" y="529906"/>
                  </a:lnTo>
                  <a:lnTo>
                    <a:pt x="96439" y="526876"/>
                  </a:lnTo>
                  <a:lnTo>
                    <a:pt x="104019" y="526876"/>
                  </a:lnTo>
                  <a:lnTo>
                    <a:pt x="107040" y="529906"/>
                  </a:lnTo>
                  <a:lnTo>
                    <a:pt x="107040" y="537509"/>
                  </a:lnTo>
                  <a:lnTo>
                    <a:pt x="104019" y="540653"/>
                  </a:lnTo>
                  <a:close/>
                </a:path>
                <a:path w="168275" h="1003935">
                  <a:moveTo>
                    <a:pt x="134798" y="540653"/>
                  </a:moveTo>
                  <a:lnTo>
                    <a:pt x="127331" y="540653"/>
                  </a:lnTo>
                  <a:lnTo>
                    <a:pt x="124196" y="537509"/>
                  </a:lnTo>
                  <a:lnTo>
                    <a:pt x="124196" y="529906"/>
                  </a:lnTo>
                  <a:lnTo>
                    <a:pt x="127274" y="526876"/>
                  </a:lnTo>
                  <a:lnTo>
                    <a:pt x="134798" y="526876"/>
                  </a:lnTo>
                  <a:lnTo>
                    <a:pt x="137932" y="529906"/>
                  </a:lnTo>
                  <a:lnTo>
                    <a:pt x="137932" y="537509"/>
                  </a:lnTo>
                  <a:lnTo>
                    <a:pt x="134798" y="540653"/>
                  </a:lnTo>
                  <a:close/>
                </a:path>
                <a:path w="168275" h="1003935">
                  <a:moveTo>
                    <a:pt x="71702" y="570039"/>
                  </a:moveTo>
                  <a:lnTo>
                    <a:pt x="64121" y="570039"/>
                  </a:lnTo>
                  <a:lnTo>
                    <a:pt x="60986" y="567009"/>
                  </a:lnTo>
                  <a:lnTo>
                    <a:pt x="60986" y="559405"/>
                  </a:lnTo>
                  <a:lnTo>
                    <a:pt x="64064" y="556318"/>
                  </a:lnTo>
                  <a:lnTo>
                    <a:pt x="71702" y="556318"/>
                  </a:lnTo>
                  <a:lnTo>
                    <a:pt x="74780" y="559405"/>
                  </a:lnTo>
                  <a:lnTo>
                    <a:pt x="74780" y="567009"/>
                  </a:lnTo>
                  <a:lnTo>
                    <a:pt x="71702" y="570039"/>
                  </a:lnTo>
                  <a:close/>
                </a:path>
                <a:path w="168275" h="1003935">
                  <a:moveTo>
                    <a:pt x="71702" y="600967"/>
                  </a:moveTo>
                  <a:lnTo>
                    <a:pt x="64121" y="600967"/>
                  </a:lnTo>
                  <a:lnTo>
                    <a:pt x="60986" y="597938"/>
                  </a:lnTo>
                  <a:lnTo>
                    <a:pt x="60986" y="590277"/>
                  </a:lnTo>
                  <a:lnTo>
                    <a:pt x="64064" y="587247"/>
                  </a:lnTo>
                  <a:lnTo>
                    <a:pt x="71702" y="587247"/>
                  </a:lnTo>
                  <a:lnTo>
                    <a:pt x="74723" y="590277"/>
                  </a:lnTo>
                  <a:lnTo>
                    <a:pt x="74780" y="597938"/>
                  </a:lnTo>
                  <a:lnTo>
                    <a:pt x="71702" y="600967"/>
                  </a:lnTo>
                  <a:close/>
                </a:path>
                <a:path w="168275" h="1003935">
                  <a:moveTo>
                    <a:pt x="71702" y="631954"/>
                  </a:moveTo>
                  <a:lnTo>
                    <a:pt x="64121" y="631954"/>
                  </a:lnTo>
                  <a:lnTo>
                    <a:pt x="60986" y="628809"/>
                  </a:lnTo>
                  <a:lnTo>
                    <a:pt x="60986" y="621206"/>
                  </a:lnTo>
                  <a:lnTo>
                    <a:pt x="64064" y="618176"/>
                  </a:lnTo>
                  <a:lnTo>
                    <a:pt x="71702" y="618176"/>
                  </a:lnTo>
                  <a:lnTo>
                    <a:pt x="74780" y="621206"/>
                  </a:lnTo>
                  <a:lnTo>
                    <a:pt x="74780" y="628809"/>
                  </a:lnTo>
                  <a:lnTo>
                    <a:pt x="71702" y="631954"/>
                  </a:lnTo>
                  <a:close/>
                </a:path>
                <a:path w="168275" h="1003935">
                  <a:moveTo>
                    <a:pt x="71702" y="662940"/>
                  </a:moveTo>
                  <a:lnTo>
                    <a:pt x="64121" y="662940"/>
                  </a:lnTo>
                  <a:lnTo>
                    <a:pt x="61043" y="659852"/>
                  </a:lnTo>
                  <a:lnTo>
                    <a:pt x="60986" y="652249"/>
                  </a:lnTo>
                  <a:lnTo>
                    <a:pt x="64064" y="649162"/>
                  </a:lnTo>
                  <a:lnTo>
                    <a:pt x="71702" y="649162"/>
                  </a:lnTo>
                  <a:lnTo>
                    <a:pt x="74780" y="652249"/>
                  </a:lnTo>
                  <a:lnTo>
                    <a:pt x="74780" y="659852"/>
                  </a:lnTo>
                  <a:lnTo>
                    <a:pt x="71702" y="662940"/>
                  </a:lnTo>
                  <a:close/>
                </a:path>
                <a:path w="168275" h="1003935">
                  <a:moveTo>
                    <a:pt x="71702" y="693868"/>
                  </a:moveTo>
                  <a:lnTo>
                    <a:pt x="64121" y="693868"/>
                  </a:lnTo>
                  <a:lnTo>
                    <a:pt x="61043" y="690781"/>
                  </a:lnTo>
                  <a:lnTo>
                    <a:pt x="60986" y="683178"/>
                  </a:lnTo>
                  <a:lnTo>
                    <a:pt x="64064" y="680148"/>
                  </a:lnTo>
                  <a:lnTo>
                    <a:pt x="71702" y="680148"/>
                  </a:lnTo>
                  <a:lnTo>
                    <a:pt x="74780" y="683178"/>
                  </a:lnTo>
                  <a:lnTo>
                    <a:pt x="74780" y="690781"/>
                  </a:lnTo>
                  <a:lnTo>
                    <a:pt x="71702" y="693868"/>
                  </a:lnTo>
                  <a:close/>
                </a:path>
                <a:path w="168275" h="1003935">
                  <a:moveTo>
                    <a:pt x="71702" y="724740"/>
                  </a:moveTo>
                  <a:lnTo>
                    <a:pt x="64121" y="724740"/>
                  </a:lnTo>
                  <a:lnTo>
                    <a:pt x="60986" y="721710"/>
                  </a:lnTo>
                  <a:lnTo>
                    <a:pt x="60986" y="714106"/>
                  </a:lnTo>
                  <a:lnTo>
                    <a:pt x="64064" y="711019"/>
                  </a:lnTo>
                  <a:lnTo>
                    <a:pt x="71702" y="711019"/>
                  </a:lnTo>
                  <a:lnTo>
                    <a:pt x="74780" y="714106"/>
                  </a:lnTo>
                  <a:lnTo>
                    <a:pt x="74780" y="721710"/>
                  </a:lnTo>
                  <a:lnTo>
                    <a:pt x="71702" y="724740"/>
                  </a:lnTo>
                  <a:close/>
                </a:path>
                <a:path w="168275" h="1003935">
                  <a:moveTo>
                    <a:pt x="71702" y="755726"/>
                  </a:moveTo>
                  <a:lnTo>
                    <a:pt x="64121" y="755726"/>
                  </a:lnTo>
                  <a:lnTo>
                    <a:pt x="61043" y="752639"/>
                  </a:lnTo>
                  <a:lnTo>
                    <a:pt x="60986" y="745035"/>
                  </a:lnTo>
                  <a:lnTo>
                    <a:pt x="64064" y="741948"/>
                  </a:lnTo>
                  <a:lnTo>
                    <a:pt x="71702" y="741948"/>
                  </a:lnTo>
                  <a:lnTo>
                    <a:pt x="74780" y="745035"/>
                  </a:lnTo>
                  <a:lnTo>
                    <a:pt x="74780" y="752639"/>
                  </a:lnTo>
                  <a:lnTo>
                    <a:pt x="71702" y="755726"/>
                  </a:lnTo>
                  <a:close/>
                </a:path>
                <a:path w="168275" h="1003935">
                  <a:moveTo>
                    <a:pt x="71702" y="786655"/>
                  </a:moveTo>
                  <a:lnTo>
                    <a:pt x="64121" y="786655"/>
                  </a:lnTo>
                  <a:lnTo>
                    <a:pt x="60986" y="783568"/>
                  </a:lnTo>
                  <a:lnTo>
                    <a:pt x="60986" y="775964"/>
                  </a:lnTo>
                  <a:lnTo>
                    <a:pt x="64064" y="772934"/>
                  </a:lnTo>
                  <a:lnTo>
                    <a:pt x="71702" y="772934"/>
                  </a:lnTo>
                  <a:lnTo>
                    <a:pt x="74780" y="775964"/>
                  </a:lnTo>
                  <a:lnTo>
                    <a:pt x="74780" y="783568"/>
                  </a:lnTo>
                  <a:lnTo>
                    <a:pt x="71702" y="786655"/>
                  </a:lnTo>
                  <a:close/>
                </a:path>
                <a:path w="168275" h="1003935">
                  <a:moveTo>
                    <a:pt x="71702" y="817641"/>
                  </a:moveTo>
                  <a:lnTo>
                    <a:pt x="64121" y="817641"/>
                  </a:lnTo>
                  <a:lnTo>
                    <a:pt x="61044" y="814554"/>
                  </a:lnTo>
                  <a:lnTo>
                    <a:pt x="60986" y="806950"/>
                  </a:lnTo>
                  <a:lnTo>
                    <a:pt x="64064" y="803920"/>
                  </a:lnTo>
                  <a:lnTo>
                    <a:pt x="71702" y="803920"/>
                  </a:lnTo>
                  <a:lnTo>
                    <a:pt x="74780" y="806950"/>
                  </a:lnTo>
                  <a:lnTo>
                    <a:pt x="74780" y="814554"/>
                  </a:lnTo>
                  <a:lnTo>
                    <a:pt x="71702" y="817641"/>
                  </a:lnTo>
                  <a:close/>
                </a:path>
                <a:path w="168275" h="1003935">
                  <a:moveTo>
                    <a:pt x="71702" y="848627"/>
                  </a:moveTo>
                  <a:lnTo>
                    <a:pt x="64121" y="848627"/>
                  </a:lnTo>
                  <a:lnTo>
                    <a:pt x="61043" y="845483"/>
                  </a:lnTo>
                  <a:lnTo>
                    <a:pt x="60986" y="837879"/>
                  </a:lnTo>
                  <a:lnTo>
                    <a:pt x="64064" y="834849"/>
                  </a:lnTo>
                  <a:lnTo>
                    <a:pt x="71702" y="834849"/>
                  </a:lnTo>
                  <a:lnTo>
                    <a:pt x="74780" y="837879"/>
                  </a:lnTo>
                  <a:lnTo>
                    <a:pt x="74780" y="845483"/>
                  </a:lnTo>
                  <a:lnTo>
                    <a:pt x="71702" y="848627"/>
                  </a:lnTo>
                  <a:close/>
                </a:path>
                <a:path w="168275" h="1003935">
                  <a:moveTo>
                    <a:pt x="71702" y="879499"/>
                  </a:moveTo>
                  <a:lnTo>
                    <a:pt x="64121" y="879499"/>
                  </a:lnTo>
                  <a:lnTo>
                    <a:pt x="60986" y="876468"/>
                  </a:lnTo>
                  <a:lnTo>
                    <a:pt x="60986" y="868865"/>
                  </a:lnTo>
                  <a:lnTo>
                    <a:pt x="64064" y="865720"/>
                  </a:lnTo>
                  <a:lnTo>
                    <a:pt x="71702" y="865720"/>
                  </a:lnTo>
                  <a:lnTo>
                    <a:pt x="74780" y="868865"/>
                  </a:lnTo>
                  <a:lnTo>
                    <a:pt x="74780" y="876468"/>
                  </a:lnTo>
                  <a:lnTo>
                    <a:pt x="71702" y="879499"/>
                  </a:lnTo>
                  <a:close/>
                </a:path>
                <a:path w="168275" h="1003935">
                  <a:moveTo>
                    <a:pt x="71702" y="910427"/>
                  </a:moveTo>
                  <a:lnTo>
                    <a:pt x="64121" y="910427"/>
                  </a:lnTo>
                  <a:lnTo>
                    <a:pt x="60986" y="907397"/>
                  </a:lnTo>
                  <a:lnTo>
                    <a:pt x="60986" y="899794"/>
                  </a:lnTo>
                  <a:lnTo>
                    <a:pt x="64064" y="896706"/>
                  </a:lnTo>
                  <a:lnTo>
                    <a:pt x="71702" y="896706"/>
                  </a:lnTo>
                  <a:lnTo>
                    <a:pt x="74780" y="899794"/>
                  </a:lnTo>
                  <a:lnTo>
                    <a:pt x="74780" y="907397"/>
                  </a:lnTo>
                  <a:lnTo>
                    <a:pt x="71702" y="910427"/>
                  </a:lnTo>
                  <a:close/>
                </a:path>
                <a:path w="168275" h="1003935">
                  <a:moveTo>
                    <a:pt x="71702" y="941356"/>
                  </a:moveTo>
                  <a:lnTo>
                    <a:pt x="64121" y="941356"/>
                  </a:lnTo>
                  <a:lnTo>
                    <a:pt x="60986" y="938269"/>
                  </a:lnTo>
                  <a:lnTo>
                    <a:pt x="60986" y="930665"/>
                  </a:lnTo>
                  <a:lnTo>
                    <a:pt x="64064" y="927635"/>
                  </a:lnTo>
                  <a:lnTo>
                    <a:pt x="71702" y="927635"/>
                  </a:lnTo>
                  <a:lnTo>
                    <a:pt x="74780" y="930665"/>
                  </a:lnTo>
                  <a:lnTo>
                    <a:pt x="74780" y="938269"/>
                  </a:lnTo>
                  <a:lnTo>
                    <a:pt x="71702" y="941356"/>
                  </a:lnTo>
                  <a:close/>
                </a:path>
                <a:path w="168275" h="1003935">
                  <a:moveTo>
                    <a:pt x="71702" y="972285"/>
                  </a:moveTo>
                  <a:lnTo>
                    <a:pt x="64064" y="972285"/>
                  </a:lnTo>
                  <a:lnTo>
                    <a:pt x="60986" y="969198"/>
                  </a:lnTo>
                  <a:lnTo>
                    <a:pt x="60986" y="961594"/>
                  </a:lnTo>
                  <a:lnTo>
                    <a:pt x="64064" y="958564"/>
                  </a:lnTo>
                  <a:lnTo>
                    <a:pt x="71702" y="958564"/>
                  </a:lnTo>
                  <a:lnTo>
                    <a:pt x="74780" y="961594"/>
                  </a:lnTo>
                  <a:lnTo>
                    <a:pt x="74780" y="969198"/>
                  </a:lnTo>
                  <a:lnTo>
                    <a:pt x="71702" y="972285"/>
                  </a:lnTo>
                  <a:close/>
                </a:path>
                <a:path w="168275" h="1003935">
                  <a:moveTo>
                    <a:pt x="71702" y="1003328"/>
                  </a:moveTo>
                  <a:lnTo>
                    <a:pt x="64121" y="1003328"/>
                  </a:lnTo>
                  <a:lnTo>
                    <a:pt x="61043" y="1000241"/>
                  </a:lnTo>
                  <a:lnTo>
                    <a:pt x="60986" y="992637"/>
                  </a:lnTo>
                  <a:lnTo>
                    <a:pt x="64064" y="989550"/>
                  </a:lnTo>
                  <a:lnTo>
                    <a:pt x="71702" y="989550"/>
                  </a:lnTo>
                  <a:lnTo>
                    <a:pt x="74780" y="992637"/>
                  </a:lnTo>
                  <a:lnTo>
                    <a:pt x="74780" y="1000241"/>
                  </a:lnTo>
                  <a:lnTo>
                    <a:pt x="71702" y="1003328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2911" y="3301329"/>
              <a:ext cx="176530" cy="737870"/>
            </a:xfrm>
            <a:custGeom>
              <a:avLst/>
              <a:gdLst/>
              <a:ahLst/>
              <a:cxnLst/>
              <a:rect l="l" t="t" r="r" b="b"/>
              <a:pathLst>
                <a:path w="176529" h="737870">
                  <a:moveTo>
                    <a:pt x="176520" y="737317"/>
                  </a:moveTo>
                  <a:lnTo>
                    <a:pt x="0" y="737317"/>
                  </a:lnTo>
                  <a:lnTo>
                    <a:pt x="0" y="149041"/>
                  </a:lnTo>
                  <a:lnTo>
                    <a:pt x="176520" y="0"/>
                  </a:lnTo>
                  <a:lnTo>
                    <a:pt x="176520" y="737317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52911" y="3301329"/>
              <a:ext cx="176530" cy="737870"/>
            </a:xfrm>
            <a:custGeom>
              <a:avLst/>
              <a:gdLst/>
              <a:ahLst/>
              <a:cxnLst/>
              <a:rect l="l" t="t" r="r" b="b"/>
              <a:pathLst>
                <a:path w="176529" h="737870">
                  <a:moveTo>
                    <a:pt x="176520" y="737317"/>
                  </a:moveTo>
                  <a:lnTo>
                    <a:pt x="0" y="737317"/>
                  </a:lnTo>
                  <a:lnTo>
                    <a:pt x="0" y="149041"/>
                  </a:lnTo>
                  <a:lnTo>
                    <a:pt x="176520" y="0"/>
                  </a:lnTo>
                  <a:lnTo>
                    <a:pt x="176520" y="737317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2050" y="3488105"/>
              <a:ext cx="138430" cy="140335"/>
            </a:xfrm>
            <a:custGeom>
              <a:avLst/>
              <a:gdLst/>
              <a:ahLst/>
              <a:cxnLst/>
              <a:rect l="l" t="t" r="r" b="b"/>
              <a:pathLst>
                <a:path w="138429" h="140335">
                  <a:moveTo>
                    <a:pt x="58254" y="29667"/>
                  </a:moveTo>
                  <a:lnTo>
                    <a:pt x="56095" y="18249"/>
                  </a:lnTo>
                  <a:lnTo>
                    <a:pt x="49961" y="8890"/>
                  </a:lnTo>
                  <a:lnTo>
                    <a:pt x="40805" y="2501"/>
                  </a:lnTo>
                  <a:lnTo>
                    <a:pt x="29527" y="63"/>
                  </a:lnTo>
                  <a:lnTo>
                    <a:pt x="29184" y="63"/>
                  </a:lnTo>
                  <a:lnTo>
                    <a:pt x="17945" y="2311"/>
                  </a:lnTo>
                  <a:lnTo>
                    <a:pt x="8724" y="8458"/>
                  </a:lnTo>
                  <a:lnTo>
                    <a:pt x="2425" y="17614"/>
                  </a:lnTo>
                  <a:lnTo>
                    <a:pt x="0" y="28867"/>
                  </a:lnTo>
                  <a:lnTo>
                    <a:pt x="2159" y="40259"/>
                  </a:lnTo>
                  <a:lnTo>
                    <a:pt x="8280" y="49606"/>
                  </a:lnTo>
                  <a:lnTo>
                    <a:pt x="17437" y="55981"/>
                  </a:lnTo>
                  <a:lnTo>
                    <a:pt x="28727" y="58432"/>
                  </a:lnTo>
                  <a:lnTo>
                    <a:pt x="29019" y="58432"/>
                  </a:lnTo>
                  <a:lnTo>
                    <a:pt x="40284" y="56184"/>
                  </a:lnTo>
                  <a:lnTo>
                    <a:pt x="49517" y="50038"/>
                  </a:lnTo>
                  <a:lnTo>
                    <a:pt x="55816" y="40894"/>
                  </a:lnTo>
                  <a:lnTo>
                    <a:pt x="58254" y="29667"/>
                  </a:lnTo>
                  <a:close/>
                </a:path>
                <a:path w="138429" h="140335">
                  <a:moveTo>
                    <a:pt x="58318" y="110680"/>
                  </a:moveTo>
                  <a:lnTo>
                    <a:pt x="56019" y="99314"/>
                  </a:lnTo>
                  <a:lnTo>
                    <a:pt x="49784" y="90030"/>
                  </a:lnTo>
                  <a:lnTo>
                    <a:pt x="40538" y="83769"/>
                  </a:lnTo>
                  <a:lnTo>
                    <a:pt x="29248" y="81470"/>
                  </a:lnTo>
                  <a:lnTo>
                    <a:pt x="17907" y="83769"/>
                  </a:lnTo>
                  <a:lnTo>
                    <a:pt x="8648" y="90030"/>
                  </a:lnTo>
                  <a:lnTo>
                    <a:pt x="2413" y="99314"/>
                  </a:lnTo>
                  <a:lnTo>
                    <a:pt x="114" y="110680"/>
                  </a:lnTo>
                  <a:lnTo>
                    <a:pt x="2413" y="122034"/>
                  </a:lnTo>
                  <a:lnTo>
                    <a:pt x="8648" y="131305"/>
                  </a:lnTo>
                  <a:lnTo>
                    <a:pt x="17907" y="137553"/>
                  </a:lnTo>
                  <a:lnTo>
                    <a:pt x="29248" y="139839"/>
                  </a:lnTo>
                  <a:lnTo>
                    <a:pt x="40538" y="137553"/>
                  </a:lnTo>
                  <a:lnTo>
                    <a:pt x="49784" y="131305"/>
                  </a:lnTo>
                  <a:lnTo>
                    <a:pt x="56019" y="122034"/>
                  </a:lnTo>
                  <a:lnTo>
                    <a:pt x="58318" y="110680"/>
                  </a:lnTo>
                  <a:close/>
                </a:path>
                <a:path w="138429" h="140335">
                  <a:moveTo>
                    <a:pt x="137998" y="110680"/>
                  </a:moveTo>
                  <a:lnTo>
                    <a:pt x="135699" y="99326"/>
                  </a:lnTo>
                  <a:lnTo>
                    <a:pt x="129463" y="90055"/>
                  </a:lnTo>
                  <a:lnTo>
                    <a:pt x="120230" y="83807"/>
                  </a:lnTo>
                  <a:lnTo>
                    <a:pt x="108927" y="81521"/>
                  </a:lnTo>
                  <a:lnTo>
                    <a:pt x="97599" y="83807"/>
                  </a:lnTo>
                  <a:lnTo>
                    <a:pt x="88341" y="90030"/>
                  </a:lnTo>
                  <a:lnTo>
                    <a:pt x="82092" y="99301"/>
                  </a:lnTo>
                  <a:lnTo>
                    <a:pt x="79806" y="110680"/>
                  </a:lnTo>
                  <a:lnTo>
                    <a:pt x="82092" y="122008"/>
                  </a:lnTo>
                  <a:lnTo>
                    <a:pt x="88341" y="131279"/>
                  </a:lnTo>
                  <a:lnTo>
                    <a:pt x="97599" y="137541"/>
                  </a:lnTo>
                  <a:lnTo>
                    <a:pt x="108927" y="139839"/>
                  </a:lnTo>
                  <a:lnTo>
                    <a:pt x="120243" y="137515"/>
                  </a:lnTo>
                  <a:lnTo>
                    <a:pt x="129489" y="131267"/>
                  </a:lnTo>
                  <a:lnTo>
                    <a:pt x="135712" y="122008"/>
                  </a:lnTo>
                  <a:lnTo>
                    <a:pt x="137998" y="110680"/>
                  </a:lnTo>
                  <a:close/>
                </a:path>
                <a:path w="138429" h="140335">
                  <a:moveTo>
                    <a:pt x="137998" y="29095"/>
                  </a:moveTo>
                  <a:lnTo>
                    <a:pt x="135699" y="17780"/>
                  </a:lnTo>
                  <a:lnTo>
                    <a:pt x="129463" y="8521"/>
                  </a:lnTo>
                  <a:lnTo>
                    <a:pt x="120230" y="2286"/>
                  </a:lnTo>
                  <a:lnTo>
                    <a:pt x="108927" y="0"/>
                  </a:lnTo>
                  <a:lnTo>
                    <a:pt x="97599" y="2286"/>
                  </a:lnTo>
                  <a:lnTo>
                    <a:pt x="88341" y="8521"/>
                  </a:lnTo>
                  <a:lnTo>
                    <a:pt x="82092" y="17780"/>
                  </a:lnTo>
                  <a:lnTo>
                    <a:pt x="79806" y="29095"/>
                  </a:lnTo>
                  <a:lnTo>
                    <a:pt x="82092" y="40462"/>
                  </a:lnTo>
                  <a:lnTo>
                    <a:pt x="88341" y="49758"/>
                  </a:lnTo>
                  <a:lnTo>
                    <a:pt x="97599" y="56019"/>
                  </a:lnTo>
                  <a:lnTo>
                    <a:pt x="108927" y="58318"/>
                  </a:lnTo>
                  <a:lnTo>
                    <a:pt x="120243" y="56019"/>
                  </a:lnTo>
                  <a:lnTo>
                    <a:pt x="129489" y="49758"/>
                  </a:lnTo>
                  <a:lnTo>
                    <a:pt x="135712" y="40462"/>
                  </a:lnTo>
                  <a:lnTo>
                    <a:pt x="137998" y="29095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72061" y="3650861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467" y="58370"/>
                  </a:moveTo>
                  <a:lnTo>
                    <a:pt x="29068" y="58370"/>
                  </a:lnTo>
                  <a:lnTo>
                    <a:pt x="17874" y="56111"/>
                  </a:lnTo>
                  <a:lnTo>
                    <a:pt x="8677" y="49945"/>
                  </a:lnTo>
                  <a:lnTo>
                    <a:pt x="2410" y="40788"/>
                  </a:lnTo>
                  <a:lnTo>
                    <a:pt x="0" y="29556"/>
                  </a:lnTo>
                  <a:lnTo>
                    <a:pt x="2157" y="18201"/>
                  </a:lnTo>
                  <a:lnTo>
                    <a:pt x="8279" y="8861"/>
                  </a:lnTo>
                  <a:lnTo>
                    <a:pt x="17457" y="2479"/>
                  </a:lnTo>
                  <a:lnTo>
                    <a:pt x="28783" y="0"/>
                  </a:lnTo>
                  <a:lnTo>
                    <a:pt x="29068" y="0"/>
                  </a:lnTo>
                  <a:lnTo>
                    <a:pt x="40297" y="2251"/>
                  </a:lnTo>
                  <a:lnTo>
                    <a:pt x="49516" y="8411"/>
                  </a:lnTo>
                  <a:lnTo>
                    <a:pt x="55807" y="17582"/>
                  </a:lnTo>
                  <a:lnTo>
                    <a:pt x="58251" y="28870"/>
                  </a:lnTo>
                  <a:lnTo>
                    <a:pt x="56086" y="40225"/>
                  </a:lnTo>
                  <a:lnTo>
                    <a:pt x="49951" y="49559"/>
                  </a:lnTo>
                  <a:lnTo>
                    <a:pt x="40770" y="55923"/>
                  </a:lnTo>
                  <a:lnTo>
                    <a:pt x="29467" y="58370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51857" y="3651033"/>
              <a:ext cx="58419" cy="59055"/>
            </a:xfrm>
            <a:custGeom>
              <a:avLst/>
              <a:gdLst/>
              <a:ahLst/>
              <a:cxnLst/>
              <a:rect l="l" t="t" r="r" b="b"/>
              <a:pathLst>
                <a:path w="58420" h="59054">
                  <a:moveTo>
                    <a:pt x="29125" y="58427"/>
                  </a:moveTo>
                  <a:lnTo>
                    <a:pt x="17793" y="56122"/>
                  </a:lnTo>
                  <a:lnTo>
                    <a:pt x="8535" y="49845"/>
                  </a:lnTo>
                  <a:lnTo>
                    <a:pt x="2290" y="40555"/>
                  </a:lnTo>
                  <a:lnTo>
                    <a:pt x="0" y="29213"/>
                  </a:lnTo>
                  <a:lnTo>
                    <a:pt x="2290" y="17871"/>
                  </a:lnTo>
                  <a:lnTo>
                    <a:pt x="8535" y="8582"/>
                  </a:lnTo>
                  <a:lnTo>
                    <a:pt x="17793" y="2305"/>
                  </a:lnTo>
                  <a:lnTo>
                    <a:pt x="29125" y="0"/>
                  </a:lnTo>
                  <a:lnTo>
                    <a:pt x="40424" y="2305"/>
                  </a:lnTo>
                  <a:lnTo>
                    <a:pt x="49665" y="8582"/>
                  </a:lnTo>
                  <a:lnTo>
                    <a:pt x="55904" y="17871"/>
                  </a:lnTo>
                  <a:lnTo>
                    <a:pt x="58193" y="29213"/>
                  </a:lnTo>
                  <a:lnTo>
                    <a:pt x="55912" y="40555"/>
                  </a:lnTo>
                  <a:lnTo>
                    <a:pt x="49687" y="49845"/>
                  </a:lnTo>
                  <a:lnTo>
                    <a:pt x="40448" y="56122"/>
                  </a:lnTo>
                  <a:lnTo>
                    <a:pt x="29125" y="58427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2114" y="3732618"/>
              <a:ext cx="138430" cy="221615"/>
            </a:xfrm>
            <a:custGeom>
              <a:avLst/>
              <a:gdLst/>
              <a:ahLst/>
              <a:cxnLst/>
              <a:rect l="l" t="t" r="r" b="b"/>
              <a:pathLst>
                <a:path w="138429" h="221614">
                  <a:moveTo>
                    <a:pt x="58191" y="29616"/>
                  </a:moveTo>
                  <a:lnTo>
                    <a:pt x="56070" y="18224"/>
                  </a:lnTo>
                  <a:lnTo>
                    <a:pt x="49961" y="8851"/>
                  </a:lnTo>
                  <a:lnTo>
                    <a:pt x="40792" y="2476"/>
                  </a:lnTo>
                  <a:lnTo>
                    <a:pt x="29464" y="63"/>
                  </a:lnTo>
                  <a:lnTo>
                    <a:pt x="29070" y="63"/>
                  </a:lnTo>
                  <a:lnTo>
                    <a:pt x="17868" y="2311"/>
                  </a:lnTo>
                  <a:lnTo>
                    <a:pt x="8661" y="8458"/>
                  </a:lnTo>
                  <a:lnTo>
                    <a:pt x="2387" y="17589"/>
                  </a:lnTo>
                  <a:lnTo>
                    <a:pt x="0" y="28816"/>
                  </a:lnTo>
                  <a:lnTo>
                    <a:pt x="2133" y="40208"/>
                  </a:lnTo>
                  <a:lnTo>
                    <a:pt x="8255" y="49580"/>
                  </a:lnTo>
                  <a:lnTo>
                    <a:pt x="17424" y="55943"/>
                  </a:lnTo>
                  <a:lnTo>
                    <a:pt x="28727" y="58369"/>
                  </a:lnTo>
                  <a:lnTo>
                    <a:pt x="29121" y="58369"/>
                  </a:lnTo>
                  <a:lnTo>
                    <a:pt x="40322" y="56121"/>
                  </a:lnTo>
                  <a:lnTo>
                    <a:pt x="49517" y="49974"/>
                  </a:lnTo>
                  <a:lnTo>
                    <a:pt x="55778" y="40843"/>
                  </a:lnTo>
                  <a:lnTo>
                    <a:pt x="58191" y="29616"/>
                  </a:lnTo>
                  <a:close/>
                </a:path>
                <a:path w="138429" h="221614">
                  <a:moveTo>
                    <a:pt x="58254" y="110629"/>
                  </a:moveTo>
                  <a:lnTo>
                    <a:pt x="55956" y="99263"/>
                  </a:lnTo>
                  <a:lnTo>
                    <a:pt x="49720" y="89966"/>
                  </a:lnTo>
                  <a:lnTo>
                    <a:pt x="40474" y="83705"/>
                  </a:lnTo>
                  <a:lnTo>
                    <a:pt x="29184" y="81407"/>
                  </a:lnTo>
                  <a:lnTo>
                    <a:pt x="17843" y="83705"/>
                  </a:lnTo>
                  <a:lnTo>
                    <a:pt x="8585" y="89966"/>
                  </a:lnTo>
                  <a:lnTo>
                    <a:pt x="2349" y="99263"/>
                  </a:lnTo>
                  <a:lnTo>
                    <a:pt x="50" y="110629"/>
                  </a:lnTo>
                  <a:lnTo>
                    <a:pt x="2349" y="121958"/>
                  </a:lnTo>
                  <a:lnTo>
                    <a:pt x="8585" y="131229"/>
                  </a:lnTo>
                  <a:lnTo>
                    <a:pt x="17843" y="137490"/>
                  </a:lnTo>
                  <a:lnTo>
                    <a:pt x="29184" y="139776"/>
                  </a:lnTo>
                  <a:lnTo>
                    <a:pt x="40474" y="137490"/>
                  </a:lnTo>
                  <a:lnTo>
                    <a:pt x="49720" y="131229"/>
                  </a:lnTo>
                  <a:lnTo>
                    <a:pt x="55956" y="121958"/>
                  </a:lnTo>
                  <a:lnTo>
                    <a:pt x="58254" y="110629"/>
                  </a:lnTo>
                  <a:close/>
                </a:path>
                <a:path w="138429" h="221614">
                  <a:moveTo>
                    <a:pt x="58305" y="192151"/>
                  </a:moveTo>
                  <a:lnTo>
                    <a:pt x="56007" y="180809"/>
                  </a:lnTo>
                  <a:lnTo>
                    <a:pt x="49745" y="171513"/>
                  </a:lnTo>
                  <a:lnTo>
                    <a:pt x="40487" y="165239"/>
                  </a:lnTo>
                  <a:lnTo>
                    <a:pt x="29184" y="162928"/>
                  </a:lnTo>
                  <a:lnTo>
                    <a:pt x="17868" y="165227"/>
                  </a:lnTo>
                  <a:lnTo>
                    <a:pt x="8610" y="171500"/>
                  </a:lnTo>
                  <a:lnTo>
                    <a:pt x="2349" y="180784"/>
                  </a:lnTo>
                  <a:lnTo>
                    <a:pt x="50" y="192151"/>
                  </a:lnTo>
                  <a:lnTo>
                    <a:pt x="2349" y="203492"/>
                  </a:lnTo>
                  <a:lnTo>
                    <a:pt x="8610" y="212775"/>
                  </a:lnTo>
                  <a:lnTo>
                    <a:pt x="17868" y="219049"/>
                  </a:lnTo>
                  <a:lnTo>
                    <a:pt x="29184" y="221361"/>
                  </a:lnTo>
                  <a:lnTo>
                    <a:pt x="40487" y="219011"/>
                  </a:lnTo>
                  <a:lnTo>
                    <a:pt x="49745" y="212737"/>
                  </a:lnTo>
                  <a:lnTo>
                    <a:pt x="56007" y="203479"/>
                  </a:lnTo>
                  <a:lnTo>
                    <a:pt x="58305" y="192151"/>
                  </a:lnTo>
                  <a:close/>
                </a:path>
                <a:path w="138429" h="221614">
                  <a:moveTo>
                    <a:pt x="137934" y="192151"/>
                  </a:moveTo>
                  <a:lnTo>
                    <a:pt x="135636" y="180809"/>
                  </a:lnTo>
                  <a:lnTo>
                    <a:pt x="129400" y="171513"/>
                  </a:lnTo>
                  <a:lnTo>
                    <a:pt x="120167" y="165239"/>
                  </a:lnTo>
                  <a:lnTo>
                    <a:pt x="108864" y="162928"/>
                  </a:lnTo>
                  <a:lnTo>
                    <a:pt x="97536" y="165227"/>
                  </a:lnTo>
                  <a:lnTo>
                    <a:pt x="88277" y="171500"/>
                  </a:lnTo>
                  <a:lnTo>
                    <a:pt x="82029" y="180784"/>
                  </a:lnTo>
                  <a:lnTo>
                    <a:pt x="79743" y="192151"/>
                  </a:lnTo>
                  <a:lnTo>
                    <a:pt x="82029" y="203492"/>
                  </a:lnTo>
                  <a:lnTo>
                    <a:pt x="88277" y="212775"/>
                  </a:lnTo>
                  <a:lnTo>
                    <a:pt x="97536" y="219049"/>
                  </a:lnTo>
                  <a:lnTo>
                    <a:pt x="108864" y="221361"/>
                  </a:lnTo>
                  <a:lnTo>
                    <a:pt x="120180" y="219011"/>
                  </a:lnTo>
                  <a:lnTo>
                    <a:pt x="129425" y="212737"/>
                  </a:lnTo>
                  <a:lnTo>
                    <a:pt x="135648" y="203479"/>
                  </a:lnTo>
                  <a:lnTo>
                    <a:pt x="137934" y="192151"/>
                  </a:lnTo>
                  <a:close/>
                </a:path>
                <a:path w="138429" h="221614">
                  <a:moveTo>
                    <a:pt x="137934" y="110629"/>
                  </a:moveTo>
                  <a:lnTo>
                    <a:pt x="135636" y="99263"/>
                  </a:lnTo>
                  <a:lnTo>
                    <a:pt x="129400" y="89966"/>
                  </a:lnTo>
                  <a:lnTo>
                    <a:pt x="120167" y="83705"/>
                  </a:lnTo>
                  <a:lnTo>
                    <a:pt x="108864" y="81407"/>
                  </a:lnTo>
                  <a:lnTo>
                    <a:pt x="97536" y="83705"/>
                  </a:lnTo>
                  <a:lnTo>
                    <a:pt x="88277" y="89966"/>
                  </a:lnTo>
                  <a:lnTo>
                    <a:pt x="82029" y="99263"/>
                  </a:lnTo>
                  <a:lnTo>
                    <a:pt x="79743" y="110629"/>
                  </a:lnTo>
                  <a:lnTo>
                    <a:pt x="82029" y="121958"/>
                  </a:lnTo>
                  <a:lnTo>
                    <a:pt x="88277" y="131229"/>
                  </a:lnTo>
                  <a:lnTo>
                    <a:pt x="97536" y="137490"/>
                  </a:lnTo>
                  <a:lnTo>
                    <a:pt x="108864" y="139776"/>
                  </a:lnTo>
                  <a:lnTo>
                    <a:pt x="120180" y="137490"/>
                  </a:lnTo>
                  <a:lnTo>
                    <a:pt x="129425" y="131229"/>
                  </a:lnTo>
                  <a:lnTo>
                    <a:pt x="135648" y="121958"/>
                  </a:lnTo>
                  <a:lnTo>
                    <a:pt x="137934" y="110629"/>
                  </a:lnTo>
                  <a:close/>
                </a:path>
                <a:path w="138429" h="221614">
                  <a:moveTo>
                    <a:pt x="137934" y="29159"/>
                  </a:moveTo>
                  <a:lnTo>
                    <a:pt x="135636" y="17830"/>
                  </a:lnTo>
                  <a:lnTo>
                    <a:pt x="129400" y="8559"/>
                  </a:lnTo>
                  <a:lnTo>
                    <a:pt x="120167" y="2298"/>
                  </a:lnTo>
                  <a:lnTo>
                    <a:pt x="108864" y="0"/>
                  </a:lnTo>
                  <a:lnTo>
                    <a:pt x="97536" y="2298"/>
                  </a:lnTo>
                  <a:lnTo>
                    <a:pt x="88277" y="8559"/>
                  </a:lnTo>
                  <a:lnTo>
                    <a:pt x="82029" y="17830"/>
                  </a:lnTo>
                  <a:lnTo>
                    <a:pt x="79743" y="29159"/>
                  </a:lnTo>
                  <a:lnTo>
                    <a:pt x="82029" y="40513"/>
                  </a:lnTo>
                  <a:lnTo>
                    <a:pt x="88277" y="49784"/>
                  </a:lnTo>
                  <a:lnTo>
                    <a:pt x="97536" y="56019"/>
                  </a:lnTo>
                  <a:lnTo>
                    <a:pt x="108864" y="58318"/>
                  </a:lnTo>
                  <a:lnTo>
                    <a:pt x="120180" y="56007"/>
                  </a:lnTo>
                  <a:lnTo>
                    <a:pt x="129425" y="49758"/>
                  </a:lnTo>
                  <a:lnTo>
                    <a:pt x="135648" y="40513"/>
                  </a:lnTo>
                  <a:lnTo>
                    <a:pt x="137934" y="29159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99701" y="3301329"/>
              <a:ext cx="177165" cy="737870"/>
            </a:xfrm>
            <a:custGeom>
              <a:avLst/>
              <a:gdLst/>
              <a:ahLst/>
              <a:cxnLst/>
              <a:rect l="l" t="t" r="r" b="b"/>
              <a:pathLst>
                <a:path w="177164" h="737870">
                  <a:moveTo>
                    <a:pt x="176577" y="737317"/>
                  </a:moveTo>
                  <a:lnTo>
                    <a:pt x="0" y="737317"/>
                  </a:lnTo>
                  <a:lnTo>
                    <a:pt x="0" y="149041"/>
                  </a:lnTo>
                  <a:lnTo>
                    <a:pt x="176577" y="0"/>
                  </a:lnTo>
                  <a:lnTo>
                    <a:pt x="176577" y="737317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9016" y="3479076"/>
              <a:ext cx="138430" cy="140335"/>
            </a:xfrm>
            <a:custGeom>
              <a:avLst/>
              <a:gdLst/>
              <a:ahLst/>
              <a:cxnLst/>
              <a:rect l="l" t="t" r="r" b="b"/>
              <a:pathLst>
                <a:path w="138429" h="140335">
                  <a:moveTo>
                    <a:pt x="58140" y="110617"/>
                  </a:moveTo>
                  <a:lnTo>
                    <a:pt x="55854" y="99301"/>
                  </a:lnTo>
                  <a:lnTo>
                    <a:pt x="49644" y="90043"/>
                  </a:lnTo>
                  <a:lnTo>
                    <a:pt x="40411" y="83807"/>
                  </a:lnTo>
                  <a:lnTo>
                    <a:pt x="29121" y="81521"/>
                  </a:lnTo>
                  <a:lnTo>
                    <a:pt x="17792" y="83807"/>
                  </a:lnTo>
                  <a:lnTo>
                    <a:pt x="8534" y="90043"/>
                  </a:lnTo>
                  <a:lnTo>
                    <a:pt x="2286" y="99301"/>
                  </a:lnTo>
                  <a:lnTo>
                    <a:pt x="0" y="110617"/>
                  </a:lnTo>
                  <a:lnTo>
                    <a:pt x="2286" y="121983"/>
                  </a:lnTo>
                  <a:lnTo>
                    <a:pt x="8534" y="131279"/>
                  </a:lnTo>
                  <a:lnTo>
                    <a:pt x="17792" y="137541"/>
                  </a:lnTo>
                  <a:lnTo>
                    <a:pt x="29121" y="139839"/>
                  </a:lnTo>
                  <a:lnTo>
                    <a:pt x="40436" y="137553"/>
                  </a:lnTo>
                  <a:lnTo>
                    <a:pt x="49657" y="131318"/>
                  </a:lnTo>
                  <a:lnTo>
                    <a:pt x="55867" y="122034"/>
                  </a:lnTo>
                  <a:lnTo>
                    <a:pt x="58140" y="110617"/>
                  </a:lnTo>
                  <a:close/>
                </a:path>
                <a:path w="138429" h="140335">
                  <a:moveTo>
                    <a:pt x="58140" y="29210"/>
                  </a:moveTo>
                  <a:lnTo>
                    <a:pt x="55854" y="17868"/>
                  </a:lnTo>
                  <a:lnTo>
                    <a:pt x="49644" y="8585"/>
                  </a:lnTo>
                  <a:lnTo>
                    <a:pt x="40411" y="2298"/>
                  </a:lnTo>
                  <a:lnTo>
                    <a:pt x="29121" y="0"/>
                  </a:lnTo>
                  <a:lnTo>
                    <a:pt x="17792" y="2298"/>
                  </a:lnTo>
                  <a:lnTo>
                    <a:pt x="8534" y="8585"/>
                  </a:lnTo>
                  <a:lnTo>
                    <a:pt x="2286" y="17868"/>
                  </a:lnTo>
                  <a:lnTo>
                    <a:pt x="0" y="29210"/>
                  </a:lnTo>
                  <a:lnTo>
                    <a:pt x="2286" y="40551"/>
                  </a:lnTo>
                  <a:lnTo>
                    <a:pt x="8534" y="49809"/>
                  </a:lnTo>
                  <a:lnTo>
                    <a:pt x="17792" y="56070"/>
                  </a:lnTo>
                  <a:lnTo>
                    <a:pt x="29121" y="58369"/>
                  </a:lnTo>
                  <a:lnTo>
                    <a:pt x="40436" y="56070"/>
                  </a:lnTo>
                  <a:lnTo>
                    <a:pt x="49657" y="49809"/>
                  </a:lnTo>
                  <a:lnTo>
                    <a:pt x="55867" y="40551"/>
                  </a:lnTo>
                  <a:lnTo>
                    <a:pt x="58140" y="29210"/>
                  </a:lnTo>
                  <a:close/>
                </a:path>
                <a:path w="138429" h="140335">
                  <a:moveTo>
                    <a:pt x="137871" y="29210"/>
                  </a:moveTo>
                  <a:lnTo>
                    <a:pt x="135585" y="17868"/>
                  </a:lnTo>
                  <a:lnTo>
                    <a:pt x="129336" y="8585"/>
                  </a:lnTo>
                  <a:lnTo>
                    <a:pt x="120078" y="2298"/>
                  </a:lnTo>
                  <a:lnTo>
                    <a:pt x="108750" y="0"/>
                  </a:lnTo>
                  <a:lnTo>
                    <a:pt x="97447" y="2298"/>
                  </a:lnTo>
                  <a:lnTo>
                    <a:pt x="88214" y="8585"/>
                  </a:lnTo>
                  <a:lnTo>
                    <a:pt x="81978" y="17868"/>
                  </a:lnTo>
                  <a:lnTo>
                    <a:pt x="79679" y="29210"/>
                  </a:lnTo>
                  <a:lnTo>
                    <a:pt x="81965" y="40551"/>
                  </a:lnTo>
                  <a:lnTo>
                    <a:pt x="88188" y="49809"/>
                  </a:lnTo>
                  <a:lnTo>
                    <a:pt x="97434" y="56070"/>
                  </a:lnTo>
                  <a:lnTo>
                    <a:pt x="108750" y="58369"/>
                  </a:lnTo>
                  <a:lnTo>
                    <a:pt x="120103" y="56070"/>
                  </a:lnTo>
                  <a:lnTo>
                    <a:pt x="129362" y="49809"/>
                  </a:lnTo>
                  <a:lnTo>
                    <a:pt x="135597" y="40551"/>
                  </a:lnTo>
                  <a:lnTo>
                    <a:pt x="137871" y="2921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98705" y="3560591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068" y="58313"/>
                  </a:moveTo>
                  <a:lnTo>
                    <a:pt x="17745" y="56015"/>
                  </a:lnTo>
                  <a:lnTo>
                    <a:pt x="8506" y="49752"/>
                  </a:lnTo>
                  <a:lnTo>
                    <a:pt x="2281" y="40465"/>
                  </a:lnTo>
                  <a:lnTo>
                    <a:pt x="0" y="29099"/>
                  </a:lnTo>
                  <a:lnTo>
                    <a:pt x="2289" y="17775"/>
                  </a:lnTo>
                  <a:lnTo>
                    <a:pt x="8528" y="8525"/>
                  </a:lnTo>
                  <a:lnTo>
                    <a:pt x="17769" y="2287"/>
                  </a:lnTo>
                  <a:lnTo>
                    <a:pt x="29068" y="0"/>
                  </a:lnTo>
                  <a:lnTo>
                    <a:pt x="40400" y="2287"/>
                  </a:lnTo>
                  <a:lnTo>
                    <a:pt x="49658" y="8525"/>
                  </a:lnTo>
                  <a:lnTo>
                    <a:pt x="55903" y="17775"/>
                  </a:lnTo>
                  <a:lnTo>
                    <a:pt x="58194" y="29099"/>
                  </a:lnTo>
                  <a:lnTo>
                    <a:pt x="55911" y="40513"/>
                  </a:lnTo>
                  <a:lnTo>
                    <a:pt x="49680" y="49795"/>
                  </a:lnTo>
                  <a:lnTo>
                    <a:pt x="40424" y="56031"/>
                  </a:lnTo>
                  <a:lnTo>
                    <a:pt x="29068" y="58313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19023" y="3642057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125" y="58370"/>
                  </a:moveTo>
                  <a:lnTo>
                    <a:pt x="17793" y="56072"/>
                  </a:lnTo>
                  <a:lnTo>
                    <a:pt x="8535" y="49809"/>
                  </a:lnTo>
                  <a:lnTo>
                    <a:pt x="2290" y="40522"/>
                  </a:lnTo>
                  <a:lnTo>
                    <a:pt x="0" y="29156"/>
                  </a:lnTo>
                  <a:lnTo>
                    <a:pt x="2290" y="17823"/>
                  </a:lnTo>
                  <a:lnTo>
                    <a:pt x="8535" y="8553"/>
                  </a:lnTo>
                  <a:lnTo>
                    <a:pt x="17793" y="2296"/>
                  </a:lnTo>
                  <a:lnTo>
                    <a:pt x="29125" y="0"/>
                  </a:lnTo>
                  <a:lnTo>
                    <a:pt x="40415" y="2296"/>
                  </a:lnTo>
                  <a:lnTo>
                    <a:pt x="49637" y="8553"/>
                  </a:lnTo>
                  <a:lnTo>
                    <a:pt x="55856" y="17823"/>
                  </a:lnTo>
                  <a:lnTo>
                    <a:pt x="58136" y="29156"/>
                  </a:lnTo>
                  <a:lnTo>
                    <a:pt x="55864" y="40522"/>
                  </a:lnTo>
                  <a:lnTo>
                    <a:pt x="49658" y="49809"/>
                  </a:lnTo>
                  <a:lnTo>
                    <a:pt x="40439" y="56072"/>
                  </a:lnTo>
                  <a:lnTo>
                    <a:pt x="29125" y="5837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19016" y="3642067"/>
              <a:ext cx="138430" cy="302895"/>
            </a:xfrm>
            <a:custGeom>
              <a:avLst/>
              <a:gdLst/>
              <a:ahLst/>
              <a:cxnLst/>
              <a:rect l="l" t="t" r="r" b="b"/>
              <a:pathLst>
                <a:path w="138429" h="302895">
                  <a:moveTo>
                    <a:pt x="58140" y="273608"/>
                  </a:moveTo>
                  <a:lnTo>
                    <a:pt x="55854" y="262280"/>
                  </a:lnTo>
                  <a:lnTo>
                    <a:pt x="49644" y="253009"/>
                  </a:lnTo>
                  <a:lnTo>
                    <a:pt x="40411" y="246748"/>
                  </a:lnTo>
                  <a:lnTo>
                    <a:pt x="29121" y="244449"/>
                  </a:lnTo>
                  <a:lnTo>
                    <a:pt x="17792" y="246748"/>
                  </a:lnTo>
                  <a:lnTo>
                    <a:pt x="8534" y="253009"/>
                  </a:lnTo>
                  <a:lnTo>
                    <a:pt x="2286" y="262280"/>
                  </a:lnTo>
                  <a:lnTo>
                    <a:pt x="0" y="273608"/>
                  </a:lnTo>
                  <a:lnTo>
                    <a:pt x="2286" y="284975"/>
                  </a:lnTo>
                  <a:lnTo>
                    <a:pt x="8534" y="294259"/>
                  </a:lnTo>
                  <a:lnTo>
                    <a:pt x="17792" y="300520"/>
                  </a:lnTo>
                  <a:lnTo>
                    <a:pt x="29121" y="302818"/>
                  </a:lnTo>
                  <a:lnTo>
                    <a:pt x="40436" y="300532"/>
                  </a:lnTo>
                  <a:lnTo>
                    <a:pt x="49657" y="294284"/>
                  </a:lnTo>
                  <a:lnTo>
                    <a:pt x="55867" y="285000"/>
                  </a:lnTo>
                  <a:lnTo>
                    <a:pt x="58140" y="273608"/>
                  </a:lnTo>
                  <a:close/>
                </a:path>
                <a:path w="138429" h="302895">
                  <a:moveTo>
                    <a:pt x="58140" y="192138"/>
                  </a:moveTo>
                  <a:lnTo>
                    <a:pt x="55854" y="180822"/>
                  </a:lnTo>
                  <a:lnTo>
                    <a:pt x="49644" y="171564"/>
                  </a:lnTo>
                  <a:lnTo>
                    <a:pt x="40411" y="165328"/>
                  </a:lnTo>
                  <a:lnTo>
                    <a:pt x="29121" y="163042"/>
                  </a:lnTo>
                  <a:lnTo>
                    <a:pt x="17792" y="165328"/>
                  </a:lnTo>
                  <a:lnTo>
                    <a:pt x="8534" y="171564"/>
                  </a:lnTo>
                  <a:lnTo>
                    <a:pt x="2286" y="180822"/>
                  </a:lnTo>
                  <a:lnTo>
                    <a:pt x="0" y="192138"/>
                  </a:lnTo>
                  <a:lnTo>
                    <a:pt x="2286" y="203479"/>
                  </a:lnTo>
                  <a:lnTo>
                    <a:pt x="8534" y="212775"/>
                  </a:lnTo>
                  <a:lnTo>
                    <a:pt x="17792" y="219049"/>
                  </a:lnTo>
                  <a:lnTo>
                    <a:pt x="29121" y="221361"/>
                  </a:lnTo>
                  <a:lnTo>
                    <a:pt x="40436" y="219049"/>
                  </a:lnTo>
                  <a:lnTo>
                    <a:pt x="49657" y="212775"/>
                  </a:lnTo>
                  <a:lnTo>
                    <a:pt x="55867" y="203479"/>
                  </a:lnTo>
                  <a:lnTo>
                    <a:pt x="58140" y="192138"/>
                  </a:lnTo>
                  <a:close/>
                </a:path>
                <a:path w="138429" h="302895">
                  <a:moveTo>
                    <a:pt x="58140" y="110680"/>
                  </a:moveTo>
                  <a:lnTo>
                    <a:pt x="55854" y="99314"/>
                  </a:lnTo>
                  <a:lnTo>
                    <a:pt x="49644" y="90017"/>
                  </a:lnTo>
                  <a:lnTo>
                    <a:pt x="40411" y="83756"/>
                  </a:lnTo>
                  <a:lnTo>
                    <a:pt x="29121" y="81457"/>
                  </a:lnTo>
                  <a:lnTo>
                    <a:pt x="17792" y="83743"/>
                  </a:lnTo>
                  <a:lnTo>
                    <a:pt x="8534" y="89979"/>
                  </a:lnTo>
                  <a:lnTo>
                    <a:pt x="2286" y="99263"/>
                  </a:lnTo>
                  <a:lnTo>
                    <a:pt x="0" y="110680"/>
                  </a:lnTo>
                  <a:lnTo>
                    <a:pt x="2286" y="121996"/>
                  </a:lnTo>
                  <a:lnTo>
                    <a:pt x="8534" y="131254"/>
                  </a:lnTo>
                  <a:lnTo>
                    <a:pt x="17792" y="137490"/>
                  </a:lnTo>
                  <a:lnTo>
                    <a:pt x="29121" y="139776"/>
                  </a:lnTo>
                  <a:lnTo>
                    <a:pt x="40436" y="137490"/>
                  </a:lnTo>
                  <a:lnTo>
                    <a:pt x="49657" y="131267"/>
                  </a:lnTo>
                  <a:lnTo>
                    <a:pt x="55867" y="122021"/>
                  </a:lnTo>
                  <a:lnTo>
                    <a:pt x="58140" y="110680"/>
                  </a:lnTo>
                  <a:close/>
                </a:path>
                <a:path w="138429" h="302895">
                  <a:moveTo>
                    <a:pt x="137871" y="273608"/>
                  </a:moveTo>
                  <a:lnTo>
                    <a:pt x="135585" y="262280"/>
                  </a:lnTo>
                  <a:lnTo>
                    <a:pt x="129336" y="253009"/>
                  </a:lnTo>
                  <a:lnTo>
                    <a:pt x="120078" y="246748"/>
                  </a:lnTo>
                  <a:lnTo>
                    <a:pt x="108750" y="244449"/>
                  </a:lnTo>
                  <a:lnTo>
                    <a:pt x="97447" y="246748"/>
                  </a:lnTo>
                  <a:lnTo>
                    <a:pt x="88214" y="253009"/>
                  </a:lnTo>
                  <a:lnTo>
                    <a:pt x="81978" y="262280"/>
                  </a:lnTo>
                  <a:lnTo>
                    <a:pt x="79679" y="273608"/>
                  </a:lnTo>
                  <a:lnTo>
                    <a:pt x="81965" y="284975"/>
                  </a:lnTo>
                  <a:lnTo>
                    <a:pt x="88188" y="294259"/>
                  </a:lnTo>
                  <a:lnTo>
                    <a:pt x="97434" y="300520"/>
                  </a:lnTo>
                  <a:lnTo>
                    <a:pt x="108750" y="302818"/>
                  </a:lnTo>
                  <a:lnTo>
                    <a:pt x="120103" y="300532"/>
                  </a:lnTo>
                  <a:lnTo>
                    <a:pt x="129362" y="294284"/>
                  </a:lnTo>
                  <a:lnTo>
                    <a:pt x="135597" y="285000"/>
                  </a:lnTo>
                  <a:lnTo>
                    <a:pt x="137871" y="273608"/>
                  </a:lnTo>
                  <a:close/>
                </a:path>
                <a:path w="138429" h="302895">
                  <a:moveTo>
                    <a:pt x="137871" y="192138"/>
                  </a:moveTo>
                  <a:lnTo>
                    <a:pt x="135585" y="180822"/>
                  </a:lnTo>
                  <a:lnTo>
                    <a:pt x="129336" y="171564"/>
                  </a:lnTo>
                  <a:lnTo>
                    <a:pt x="120078" y="165328"/>
                  </a:lnTo>
                  <a:lnTo>
                    <a:pt x="108750" y="163042"/>
                  </a:lnTo>
                  <a:lnTo>
                    <a:pt x="97447" y="165328"/>
                  </a:lnTo>
                  <a:lnTo>
                    <a:pt x="88214" y="171564"/>
                  </a:lnTo>
                  <a:lnTo>
                    <a:pt x="81978" y="180822"/>
                  </a:lnTo>
                  <a:lnTo>
                    <a:pt x="79679" y="192138"/>
                  </a:lnTo>
                  <a:lnTo>
                    <a:pt x="81965" y="203479"/>
                  </a:lnTo>
                  <a:lnTo>
                    <a:pt x="88188" y="212775"/>
                  </a:lnTo>
                  <a:lnTo>
                    <a:pt x="97434" y="219049"/>
                  </a:lnTo>
                  <a:lnTo>
                    <a:pt x="108750" y="221361"/>
                  </a:lnTo>
                  <a:lnTo>
                    <a:pt x="120103" y="219049"/>
                  </a:lnTo>
                  <a:lnTo>
                    <a:pt x="129362" y="212775"/>
                  </a:lnTo>
                  <a:lnTo>
                    <a:pt x="135597" y="203479"/>
                  </a:lnTo>
                  <a:lnTo>
                    <a:pt x="137871" y="192138"/>
                  </a:lnTo>
                  <a:close/>
                </a:path>
                <a:path w="138429" h="302895">
                  <a:moveTo>
                    <a:pt x="137871" y="110680"/>
                  </a:moveTo>
                  <a:lnTo>
                    <a:pt x="135585" y="99314"/>
                  </a:lnTo>
                  <a:lnTo>
                    <a:pt x="129336" y="90017"/>
                  </a:lnTo>
                  <a:lnTo>
                    <a:pt x="120078" y="83756"/>
                  </a:lnTo>
                  <a:lnTo>
                    <a:pt x="108750" y="81457"/>
                  </a:lnTo>
                  <a:lnTo>
                    <a:pt x="97447" y="83743"/>
                  </a:lnTo>
                  <a:lnTo>
                    <a:pt x="88214" y="89979"/>
                  </a:lnTo>
                  <a:lnTo>
                    <a:pt x="81978" y="99263"/>
                  </a:lnTo>
                  <a:lnTo>
                    <a:pt x="79679" y="110680"/>
                  </a:lnTo>
                  <a:lnTo>
                    <a:pt x="81965" y="121996"/>
                  </a:lnTo>
                  <a:lnTo>
                    <a:pt x="88188" y="131254"/>
                  </a:lnTo>
                  <a:lnTo>
                    <a:pt x="97434" y="137490"/>
                  </a:lnTo>
                  <a:lnTo>
                    <a:pt x="108750" y="139776"/>
                  </a:lnTo>
                  <a:lnTo>
                    <a:pt x="120103" y="137490"/>
                  </a:lnTo>
                  <a:lnTo>
                    <a:pt x="129362" y="131267"/>
                  </a:lnTo>
                  <a:lnTo>
                    <a:pt x="135597" y="122021"/>
                  </a:lnTo>
                  <a:lnTo>
                    <a:pt x="137871" y="110680"/>
                  </a:lnTo>
                  <a:close/>
                </a:path>
                <a:path w="138429" h="302895">
                  <a:moveTo>
                    <a:pt x="137871" y="29159"/>
                  </a:moveTo>
                  <a:lnTo>
                    <a:pt x="135585" y="17818"/>
                  </a:lnTo>
                  <a:lnTo>
                    <a:pt x="129336" y="8547"/>
                  </a:lnTo>
                  <a:lnTo>
                    <a:pt x="120078" y="2298"/>
                  </a:lnTo>
                  <a:lnTo>
                    <a:pt x="108750" y="0"/>
                  </a:lnTo>
                  <a:lnTo>
                    <a:pt x="97447" y="2298"/>
                  </a:lnTo>
                  <a:lnTo>
                    <a:pt x="88214" y="8547"/>
                  </a:lnTo>
                  <a:lnTo>
                    <a:pt x="81978" y="17818"/>
                  </a:lnTo>
                  <a:lnTo>
                    <a:pt x="79679" y="29159"/>
                  </a:lnTo>
                  <a:lnTo>
                    <a:pt x="81965" y="40513"/>
                  </a:lnTo>
                  <a:lnTo>
                    <a:pt x="88188" y="49809"/>
                  </a:lnTo>
                  <a:lnTo>
                    <a:pt x="97434" y="56070"/>
                  </a:lnTo>
                  <a:lnTo>
                    <a:pt x="108750" y="58369"/>
                  </a:lnTo>
                  <a:lnTo>
                    <a:pt x="120103" y="56070"/>
                  </a:lnTo>
                  <a:lnTo>
                    <a:pt x="129362" y="49809"/>
                  </a:lnTo>
                  <a:lnTo>
                    <a:pt x="135597" y="40513"/>
                  </a:lnTo>
                  <a:lnTo>
                    <a:pt x="137871" y="29159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76277" y="3301329"/>
              <a:ext cx="177165" cy="737870"/>
            </a:xfrm>
            <a:custGeom>
              <a:avLst/>
              <a:gdLst/>
              <a:ahLst/>
              <a:cxnLst/>
              <a:rect l="l" t="t" r="r" b="b"/>
              <a:pathLst>
                <a:path w="177164" h="737870">
                  <a:moveTo>
                    <a:pt x="176634" y="737317"/>
                  </a:moveTo>
                  <a:lnTo>
                    <a:pt x="0" y="737317"/>
                  </a:lnTo>
                  <a:lnTo>
                    <a:pt x="0" y="149041"/>
                  </a:lnTo>
                  <a:lnTo>
                    <a:pt x="176634" y="0"/>
                  </a:lnTo>
                  <a:lnTo>
                    <a:pt x="176634" y="737317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585614" y="3505377"/>
              <a:ext cx="158115" cy="187325"/>
            </a:xfrm>
            <a:custGeom>
              <a:avLst/>
              <a:gdLst/>
              <a:ahLst/>
              <a:cxnLst/>
              <a:rect l="l" t="t" r="r" b="b"/>
              <a:pathLst>
                <a:path w="158114" h="187325">
                  <a:moveTo>
                    <a:pt x="22009" y="134289"/>
                  </a:moveTo>
                  <a:lnTo>
                    <a:pt x="0" y="134289"/>
                  </a:lnTo>
                  <a:lnTo>
                    <a:pt x="0" y="186829"/>
                  </a:lnTo>
                  <a:lnTo>
                    <a:pt x="22009" y="186829"/>
                  </a:lnTo>
                  <a:lnTo>
                    <a:pt x="22009" y="134289"/>
                  </a:lnTo>
                  <a:close/>
                </a:path>
                <a:path w="158114" h="187325">
                  <a:moveTo>
                    <a:pt x="22009" y="67170"/>
                  </a:moveTo>
                  <a:lnTo>
                    <a:pt x="0" y="67170"/>
                  </a:lnTo>
                  <a:lnTo>
                    <a:pt x="0" y="119646"/>
                  </a:lnTo>
                  <a:lnTo>
                    <a:pt x="22009" y="119646"/>
                  </a:lnTo>
                  <a:lnTo>
                    <a:pt x="22009" y="67170"/>
                  </a:lnTo>
                  <a:close/>
                </a:path>
                <a:path w="158114" h="187325">
                  <a:moveTo>
                    <a:pt x="22009" y="0"/>
                  </a:moveTo>
                  <a:lnTo>
                    <a:pt x="0" y="0"/>
                  </a:lnTo>
                  <a:lnTo>
                    <a:pt x="0" y="52476"/>
                  </a:lnTo>
                  <a:lnTo>
                    <a:pt x="22009" y="52476"/>
                  </a:lnTo>
                  <a:lnTo>
                    <a:pt x="22009" y="0"/>
                  </a:lnTo>
                  <a:close/>
                </a:path>
                <a:path w="158114" h="187325">
                  <a:moveTo>
                    <a:pt x="55918" y="134289"/>
                  </a:moveTo>
                  <a:lnTo>
                    <a:pt x="34036" y="134289"/>
                  </a:lnTo>
                  <a:lnTo>
                    <a:pt x="34036" y="186829"/>
                  </a:lnTo>
                  <a:lnTo>
                    <a:pt x="55918" y="186829"/>
                  </a:lnTo>
                  <a:lnTo>
                    <a:pt x="55918" y="134289"/>
                  </a:lnTo>
                  <a:close/>
                </a:path>
                <a:path w="158114" h="187325">
                  <a:moveTo>
                    <a:pt x="55918" y="67170"/>
                  </a:moveTo>
                  <a:lnTo>
                    <a:pt x="34036" y="67170"/>
                  </a:lnTo>
                  <a:lnTo>
                    <a:pt x="34036" y="119646"/>
                  </a:lnTo>
                  <a:lnTo>
                    <a:pt x="55918" y="119646"/>
                  </a:lnTo>
                  <a:lnTo>
                    <a:pt x="55918" y="67170"/>
                  </a:lnTo>
                  <a:close/>
                </a:path>
                <a:path w="158114" h="187325">
                  <a:moveTo>
                    <a:pt x="55918" y="0"/>
                  </a:moveTo>
                  <a:lnTo>
                    <a:pt x="34036" y="0"/>
                  </a:lnTo>
                  <a:lnTo>
                    <a:pt x="34036" y="52476"/>
                  </a:lnTo>
                  <a:lnTo>
                    <a:pt x="55918" y="52476"/>
                  </a:lnTo>
                  <a:lnTo>
                    <a:pt x="55918" y="0"/>
                  </a:lnTo>
                  <a:close/>
                </a:path>
                <a:path w="158114" h="187325">
                  <a:moveTo>
                    <a:pt x="89941" y="134289"/>
                  </a:moveTo>
                  <a:lnTo>
                    <a:pt x="67945" y="134289"/>
                  </a:lnTo>
                  <a:lnTo>
                    <a:pt x="67945" y="174879"/>
                  </a:lnTo>
                  <a:lnTo>
                    <a:pt x="67945" y="186829"/>
                  </a:lnTo>
                  <a:lnTo>
                    <a:pt x="89941" y="186829"/>
                  </a:lnTo>
                  <a:lnTo>
                    <a:pt x="89941" y="174879"/>
                  </a:lnTo>
                  <a:lnTo>
                    <a:pt x="89941" y="134289"/>
                  </a:lnTo>
                  <a:close/>
                </a:path>
                <a:path w="158114" h="187325">
                  <a:moveTo>
                    <a:pt x="89941" y="67170"/>
                  </a:moveTo>
                  <a:lnTo>
                    <a:pt x="67945" y="67170"/>
                  </a:lnTo>
                  <a:lnTo>
                    <a:pt x="67945" y="119646"/>
                  </a:lnTo>
                  <a:lnTo>
                    <a:pt x="89941" y="119646"/>
                  </a:lnTo>
                  <a:lnTo>
                    <a:pt x="89941" y="67170"/>
                  </a:lnTo>
                  <a:close/>
                </a:path>
                <a:path w="158114" h="187325">
                  <a:moveTo>
                    <a:pt x="89941" y="0"/>
                  </a:moveTo>
                  <a:lnTo>
                    <a:pt x="67945" y="0"/>
                  </a:lnTo>
                  <a:lnTo>
                    <a:pt x="67945" y="52476"/>
                  </a:lnTo>
                  <a:lnTo>
                    <a:pt x="89941" y="52476"/>
                  </a:lnTo>
                  <a:lnTo>
                    <a:pt x="89941" y="0"/>
                  </a:lnTo>
                  <a:close/>
                </a:path>
                <a:path w="158114" h="187325">
                  <a:moveTo>
                    <a:pt x="123863" y="67170"/>
                  </a:moveTo>
                  <a:lnTo>
                    <a:pt x="101968" y="67170"/>
                  </a:lnTo>
                  <a:lnTo>
                    <a:pt x="101968" y="84315"/>
                  </a:lnTo>
                  <a:lnTo>
                    <a:pt x="101968" y="119646"/>
                  </a:lnTo>
                  <a:lnTo>
                    <a:pt x="123863" y="119646"/>
                  </a:lnTo>
                  <a:lnTo>
                    <a:pt x="123863" y="84315"/>
                  </a:lnTo>
                  <a:lnTo>
                    <a:pt x="123863" y="67170"/>
                  </a:lnTo>
                  <a:close/>
                </a:path>
                <a:path w="158114" h="187325">
                  <a:moveTo>
                    <a:pt x="123863" y="0"/>
                  </a:moveTo>
                  <a:lnTo>
                    <a:pt x="101968" y="0"/>
                  </a:lnTo>
                  <a:lnTo>
                    <a:pt x="101968" y="52476"/>
                  </a:lnTo>
                  <a:lnTo>
                    <a:pt x="123863" y="52476"/>
                  </a:lnTo>
                  <a:lnTo>
                    <a:pt x="123863" y="0"/>
                  </a:lnTo>
                  <a:close/>
                </a:path>
                <a:path w="158114" h="187325">
                  <a:moveTo>
                    <a:pt x="157772" y="67170"/>
                  </a:moveTo>
                  <a:lnTo>
                    <a:pt x="135826" y="67170"/>
                  </a:lnTo>
                  <a:lnTo>
                    <a:pt x="135826" y="84315"/>
                  </a:lnTo>
                  <a:lnTo>
                    <a:pt x="157772" y="84315"/>
                  </a:lnTo>
                  <a:lnTo>
                    <a:pt x="157772" y="67170"/>
                  </a:lnTo>
                  <a:close/>
                </a:path>
                <a:path w="158114" h="187325">
                  <a:moveTo>
                    <a:pt x="157772" y="0"/>
                  </a:moveTo>
                  <a:lnTo>
                    <a:pt x="135826" y="0"/>
                  </a:lnTo>
                  <a:lnTo>
                    <a:pt x="135826" y="52476"/>
                  </a:lnTo>
                  <a:lnTo>
                    <a:pt x="157772" y="52476"/>
                  </a:lnTo>
                  <a:lnTo>
                    <a:pt x="157772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85614" y="3706888"/>
              <a:ext cx="68580" cy="254000"/>
            </a:xfrm>
            <a:custGeom>
              <a:avLst/>
              <a:gdLst/>
              <a:ahLst/>
              <a:cxnLst/>
              <a:rect l="l" t="t" r="r" b="b"/>
              <a:pathLst>
                <a:path w="68579" h="254000">
                  <a:moveTo>
                    <a:pt x="22009" y="201358"/>
                  </a:moveTo>
                  <a:lnTo>
                    <a:pt x="0" y="201358"/>
                  </a:lnTo>
                  <a:lnTo>
                    <a:pt x="0" y="253898"/>
                  </a:lnTo>
                  <a:lnTo>
                    <a:pt x="22009" y="253898"/>
                  </a:lnTo>
                  <a:lnTo>
                    <a:pt x="22009" y="201358"/>
                  </a:lnTo>
                  <a:close/>
                </a:path>
                <a:path w="68579" h="254000">
                  <a:moveTo>
                    <a:pt x="22009" y="134302"/>
                  </a:moveTo>
                  <a:lnTo>
                    <a:pt x="0" y="134302"/>
                  </a:lnTo>
                  <a:lnTo>
                    <a:pt x="0" y="186778"/>
                  </a:lnTo>
                  <a:lnTo>
                    <a:pt x="22009" y="186778"/>
                  </a:lnTo>
                  <a:lnTo>
                    <a:pt x="22009" y="134302"/>
                  </a:lnTo>
                  <a:close/>
                </a:path>
                <a:path w="68579" h="254000">
                  <a:moveTo>
                    <a:pt x="22009" y="67068"/>
                  </a:moveTo>
                  <a:lnTo>
                    <a:pt x="0" y="67068"/>
                  </a:lnTo>
                  <a:lnTo>
                    <a:pt x="0" y="119608"/>
                  </a:lnTo>
                  <a:lnTo>
                    <a:pt x="22009" y="119608"/>
                  </a:lnTo>
                  <a:lnTo>
                    <a:pt x="22009" y="67068"/>
                  </a:lnTo>
                  <a:close/>
                </a:path>
                <a:path w="68579" h="254000">
                  <a:moveTo>
                    <a:pt x="22009" y="0"/>
                  </a:moveTo>
                  <a:lnTo>
                    <a:pt x="0" y="0"/>
                  </a:lnTo>
                  <a:lnTo>
                    <a:pt x="0" y="52425"/>
                  </a:lnTo>
                  <a:lnTo>
                    <a:pt x="22009" y="52425"/>
                  </a:lnTo>
                  <a:lnTo>
                    <a:pt x="22009" y="0"/>
                  </a:lnTo>
                  <a:close/>
                </a:path>
                <a:path w="68579" h="254000">
                  <a:moveTo>
                    <a:pt x="55918" y="201358"/>
                  </a:moveTo>
                  <a:lnTo>
                    <a:pt x="34036" y="201358"/>
                  </a:lnTo>
                  <a:lnTo>
                    <a:pt x="34036" y="253898"/>
                  </a:lnTo>
                  <a:lnTo>
                    <a:pt x="55918" y="253898"/>
                  </a:lnTo>
                  <a:lnTo>
                    <a:pt x="55918" y="201358"/>
                  </a:lnTo>
                  <a:close/>
                </a:path>
                <a:path w="68579" h="254000">
                  <a:moveTo>
                    <a:pt x="55918" y="134302"/>
                  </a:moveTo>
                  <a:lnTo>
                    <a:pt x="34036" y="134302"/>
                  </a:lnTo>
                  <a:lnTo>
                    <a:pt x="34036" y="186778"/>
                  </a:lnTo>
                  <a:lnTo>
                    <a:pt x="55918" y="186778"/>
                  </a:lnTo>
                  <a:lnTo>
                    <a:pt x="55918" y="134302"/>
                  </a:lnTo>
                  <a:close/>
                </a:path>
                <a:path w="68579" h="254000">
                  <a:moveTo>
                    <a:pt x="55918" y="67068"/>
                  </a:moveTo>
                  <a:lnTo>
                    <a:pt x="34036" y="67068"/>
                  </a:lnTo>
                  <a:lnTo>
                    <a:pt x="34036" y="119608"/>
                  </a:lnTo>
                  <a:lnTo>
                    <a:pt x="55918" y="119608"/>
                  </a:lnTo>
                  <a:lnTo>
                    <a:pt x="55918" y="67068"/>
                  </a:lnTo>
                  <a:close/>
                </a:path>
                <a:path w="68579" h="254000">
                  <a:moveTo>
                    <a:pt x="55918" y="0"/>
                  </a:moveTo>
                  <a:lnTo>
                    <a:pt x="34036" y="0"/>
                  </a:lnTo>
                  <a:lnTo>
                    <a:pt x="34036" y="52425"/>
                  </a:lnTo>
                  <a:lnTo>
                    <a:pt x="55918" y="52425"/>
                  </a:lnTo>
                  <a:lnTo>
                    <a:pt x="55918" y="0"/>
                  </a:lnTo>
                  <a:close/>
                </a:path>
                <a:path w="68579" h="254000">
                  <a:moveTo>
                    <a:pt x="68173" y="201358"/>
                  </a:moveTo>
                  <a:lnTo>
                    <a:pt x="67945" y="201358"/>
                  </a:lnTo>
                  <a:lnTo>
                    <a:pt x="67945" y="253898"/>
                  </a:lnTo>
                  <a:lnTo>
                    <a:pt x="68173" y="253898"/>
                  </a:lnTo>
                  <a:lnTo>
                    <a:pt x="68173" y="201358"/>
                  </a:lnTo>
                  <a:close/>
                </a:path>
                <a:path w="68579" h="254000">
                  <a:moveTo>
                    <a:pt x="68173" y="134289"/>
                  </a:moveTo>
                  <a:lnTo>
                    <a:pt x="67945" y="134289"/>
                  </a:lnTo>
                  <a:lnTo>
                    <a:pt x="67945" y="186778"/>
                  </a:lnTo>
                  <a:lnTo>
                    <a:pt x="68173" y="186778"/>
                  </a:lnTo>
                  <a:lnTo>
                    <a:pt x="68173" y="134289"/>
                  </a:lnTo>
                  <a:close/>
                </a:path>
                <a:path w="68579" h="254000">
                  <a:moveTo>
                    <a:pt x="68173" y="67068"/>
                  </a:moveTo>
                  <a:lnTo>
                    <a:pt x="67945" y="67068"/>
                  </a:lnTo>
                  <a:lnTo>
                    <a:pt x="67945" y="119608"/>
                  </a:lnTo>
                  <a:lnTo>
                    <a:pt x="68173" y="119608"/>
                  </a:lnTo>
                  <a:lnTo>
                    <a:pt x="68173" y="67068"/>
                  </a:lnTo>
                  <a:close/>
                </a:path>
                <a:path w="68579" h="254000">
                  <a:moveTo>
                    <a:pt x="68173" y="0"/>
                  </a:moveTo>
                  <a:lnTo>
                    <a:pt x="67945" y="0"/>
                  </a:lnTo>
                  <a:lnTo>
                    <a:pt x="67945" y="52425"/>
                  </a:lnTo>
                  <a:lnTo>
                    <a:pt x="68173" y="52425"/>
                  </a:lnTo>
                  <a:lnTo>
                    <a:pt x="68173" y="0"/>
                  </a:lnTo>
                  <a:close/>
                </a:path>
              </a:pathLst>
            </a:custGeom>
            <a:solidFill>
              <a:srgbClr val="FCD0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9733" y="3599523"/>
              <a:ext cx="240665" cy="441325"/>
            </a:xfrm>
            <a:custGeom>
              <a:avLst/>
              <a:gdLst/>
              <a:ahLst/>
              <a:cxnLst/>
              <a:rect l="l" t="t" r="r" b="b"/>
              <a:pathLst>
                <a:path w="240664" h="441325">
                  <a:moveTo>
                    <a:pt x="0" y="440723"/>
                  </a:moveTo>
                  <a:lnTo>
                    <a:pt x="240414" y="440723"/>
                  </a:lnTo>
                  <a:lnTo>
                    <a:pt x="240414" y="0"/>
                  </a:lnTo>
                  <a:lnTo>
                    <a:pt x="0" y="0"/>
                  </a:lnTo>
                  <a:lnTo>
                    <a:pt x="0" y="440723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40680" y="2172578"/>
              <a:ext cx="109220" cy="1155700"/>
            </a:xfrm>
            <a:custGeom>
              <a:avLst/>
              <a:gdLst/>
              <a:ahLst/>
              <a:cxnLst/>
              <a:rect l="l" t="t" r="r" b="b"/>
              <a:pathLst>
                <a:path w="109220" h="1155700">
                  <a:moveTo>
                    <a:pt x="43374" y="13777"/>
                  </a:moveTo>
                  <a:lnTo>
                    <a:pt x="35736" y="13777"/>
                  </a:lnTo>
                  <a:lnTo>
                    <a:pt x="32659" y="10747"/>
                  </a:lnTo>
                  <a:lnTo>
                    <a:pt x="32659" y="3144"/>
                  </a:lnTo>
                  <a:lnTo>
                    <a:pt x="35736" y="0"/>
                  </a:lnTo>
                  <a:lnTo>
                    <a:pt x="43317" y="0"/>
                  </a:lnTo>
                  <a:lnTo>
                    <a:pt x="46509" y="3144"/>
                  </a:lnTo>
                  <a:lnTo>
                    <a:pt x="46509" y="10747"/>
                  </a:lnTo>
                  <a:lnTo>
                    <a:pt x="43374" y="13777"/>
                  </a:lnTo>
                  <a:close/>
                </a:path>
                <a:path w="109220" h="1155700">
                  <a:moveTo>
                    <a:pt x="43374" y="44763"/>
                  </a:moveTo>
                  <a:lnTo>
                    <a:pt x="39555" y="44763"/>
                  </a:lnTo>
                  <a:lnTo>
                    <a:pt x="35736" y="44706"/>
                  </a:lnTo>
                  <a:lnTo>
                    <a:pt x="32659" y="41619"/>
                  </a:lnTo>
                  <a:lnTo>
                    <a:pt x="32659" y="34015"/>
                  </a:lnTo>
                  <a:lnTo>
                    <a:pt x="35736" y="30985"/>
                  </a:lnTo>
                  <a:lnTo>
                    <a:pt x="43317" y="30985"/>
                  </a:lnTo>
                  <a:lnTo>
                    <a:pt x="46509" y="34015"/>
                  </a:lnTo>
                  <a:lnTo>
                    <a:pt x="46509" y="41619"/>
                  </a:lnTo>
                  <a:lnTo>
                    <a:pt x="43374" y="44763"/>
                  </a:lnTo>
                  <a:close/>
                </a:path>
                <a:path w="109220" h="1155700">
                  <a:moveTo>
                    <a:pt x="43374" y="75692"/>
                  </a:moveTo>
                  <a:lnTo>
                    <a:pt x="35736" y="75692"/>
                  </a:lnTo>
                  <a:lnTo>
                    <a:pt x="32715" y="72605"/>
                  </a:lnTo>
                  <a:lnTo>
                    <a:pt x="32659" y="65001"/>
                  </a:lnTo>
                  <a:lnTo>
                    <a:pt x="35736" y="61971"/>
                  </a:lnTo>
                  <a:lnTo>
                    <a:pt x="43317" y="61971"/>
                  </a:lnTo>
                  <a:lnTo>
                    <a:pt x="46509" y="65001"/>
                  </a:lnTo>
                  <a:lnTo>
                    <a:pt x="46509" y="72605"/>
                  </a:lnTo>
                  <a:lnTo>
                    <a:pt x="43374" y="75692"/>
                  </a:lnTo>
                  <a:close/>
                </a:path>
                <a:path w="109220" h="1155700">
                  <a:moveTo>
                    <a:pt x="43374" y="106678"/>
                  </a:moveTo>
                  <a:lnTo>
                    <a:pt x="35736" y="106678"/>
                  </a:lnTo>
                  <a:lnTo>
                    <a:pt x="32714" y="103534"/>
                  </a:lnTo>
                  <a:lnTo>
                    <a:pt x="32659" y="95930"/>
                  </a:lnTo>
                  <a:lnTo>
                    <a:pt x="35736" y="92900"/>
                  </a:lnTo>
                  <a:lnTo>
                    <a:pt x="43317" y="92900"/>
                  </a:lnTo>
                  <a:lnTo>
                    <a:pt x="46509" y="95930"/>
                  </a:lnTo>
                  <a:lnTo>
                    <a:pt x="46509" y="103534"/>
                  </a:lnTo>
                  <a:lnTo>
                    <a:pt x="43374" y="106678"/>
                  </a:lnTo>
                  <a:close/>
                </a:path>
                <a:path w="109220" h="1155700">
                  <a:moveTo>
                    <a:pt x="43374" y="137550"/>
                  </a:moveTo>
                  <a:lnTo>
                    <a:pt x="35736" y="137550"/>
                  </a:lnTo>
                  <a:lnTo>
                    <a:pt x="32659" y="134520"/>
                  </a:lnTo>
                  <a:lnTo>
                    <a:pt x="32659" y="126802"/>
                  </a:lnTo>
                  <a:lnTo>
                    <a:pt x="35736" y="123715"/>
                  </a:lnTo>
                  <a:lnTo>
                    <a:pt x="43317" y="123715"/>
                  </a:lnTo>
                  <a:lnTo>
                    <a:pt x="46451" y="126802"/>
                  </a:lnTo>
                  <a:lnTo>
                    <a:pt x="46451" y="134520"/>
                  </a:lnTo>
                  <a:lnTo>
                    <a:pt x="43374" y="137550"/>
                  </a:lnTo>
                  <a:close/>
                </a:path>
                <a:path w="109220" h="1155700">
                  <a:moveTo>
                    <a:pt x="43488" y="168250"/>
                  </a:moveTo>
                  <a:lnTo>
                    <a:pt x="35965" y="168250"/>
                  </a:lnTo>
                  <a:lnTo>
                    <a:pt x="32887" y="165220"/>
                  </a:lnTo>
                  <a:lnTo>
                    <a:pt x="32887" y="157616"/>
                  </a:lnTo>
                  <a:lnTo>
                    <a:pt x="35965" y="154529"/>
                  </a:lnTo>
                  <a:lnTo>
                    <a:pt x="43488" y="154529"/>
                  </a:lnTo>
                  <a:lnTo>
                    <a:pt x="46623" y="157616"/>
                  </a:lnTo>
                  <a:lnTo>
                    <a:pt x="46623" y="165220"/>
                  </a:lnTo>
                  <a:lnTo>
                    <a:pt x="43488" y="168250"/>
                  </a:lnTo>
                  <a:close/>
                </a:path>
                <a:path w="109220" h="1155700">
                  <a:moveTo>
                    <a:pt x="74381" y="168250"/>
                  </a:moveTo>
                  <a:lnTo>
                    <a:pt x="66800" y="168250"/>
                  </a:lnTo>
                  <a:lnTo>
                    <a:pt x="63722" y="165220"/>
                  </a:lnTo>
                  <a:lnTo>
                    <a:pt x="63722" y="157616"/>
                  </a:lnTo>
                  <a:lnTo>
                    <a:pt x="66800" y="154529"/>
                  </a:lnTo>
                  <a:lnTo>
                    <a:pt x="74381" y="154529"/>
                  </a:lnTo>
                  <a:lnTo>
                    <a:pt x="77459" y="157616"/>
                  </a:lnTo>
                  <a:lnTo>
                    <a:pt x="77459" y="165220"/>
                  </a:lnTo>
                  <a:lnTo>
                    <a:pt x="74381" y="168250"/>
                  </a:lnTo>
                  <a:close/>
                </a:path>
                <a:path w="109220" h="1155700">
                  <a:moveTo>
                    <a:pt x="105216" y="168250"/>
                  </a:moveTo>
                  <a:lnTo>
                    <a:pt x="97636" y="168250"/>
                  </a:lnTo>
                  <a:lnTo>
                    <a:pt x="94615" y="165220"/>
                  </a:lnTo>
                  <a:lnTo>
                    <a:pt x="94615" y="157616"/>
                  </a:lnTo>
                  <a:lnTo>
                    <a:pt x="97636" y="154529"/>
                  </a:lnTo>
                  <a:lnTo>
                    <a:pt x="105216" y="154529"/>
                  </a:lnTo>
                  <a:lnTo>
                    <a:pt x="108237" y="157616"/>
                  </a:lnTo>
                  <a:lnTo>
                    <a:pt x="108237" y="165220"/>
                  </a:lnTo>
                  <a:lnTo>
                    <a:pt x="105216" y="168250"/>
                  </a:lnTo>
                  <a:close/>
                </a:path>
                <a:path w="109220" h="1155700">
                  <a:moveTo>
                    <a:pt x="105843" y="198664"/>
                  </a:moveTo>
                  <a:lnTo>
                    <a:pt x="98206" y="198664"/>
                  </a:lnTo>
                  <a:lnTo>
                    <a:pt x="95184" y="195634"/>
                  </a:lnTo>
                  <a:lnTo>
                    <a:pt x="95184" y="188031"/>
                  </a:lnTo>
                  <a:lnTo>
                    <a:pt x="98206" y="184944"/>
                  </a:lnTo>
                  <a:lnTo>
                    <a:pt x="105786" y="184944"/>
                  </a:lnTo>
                  <a:lnTo>
                    <a:pt x="108921" y="188031"/>
                  </a:lnTo>
                  <a:lnTo>
                    <a:pt x="108921" y="195634"/>
                  </a:lnTo>
                  <a:lnTo>
                    <a:pt x="105843" y="198664"/>
                  </a:lnTo>
                  <a:close/>
                </a:path>
                <a:path w="109220" h="1155700">
                  <a:moveTo>
                    <a:pt x="105843" y="229593"/>
                  </a:moveTo>
                  <a:lnTo>
                    <a:pt x="98206" y="229593"/>
                  </a:lnTo>
                  <a:lnTo>
                    <a:pt x="95184" y="226563"/>
                  </a:lnTo>
                  <a:lnTo>
                    <a:pt x="95184" y="218902"/>
                  </a:lnTo>
                  <a:lnTo>
                    <a:pt x="98206" y="215872"/>
                  </a:lnTo>
                  <a:lnTo>
                    <a:pt x="105786" y="215872"/>
                  </a:lnTo>
                  <a:lnTo>
                    <a:pt x="108863" y="218902"/>
                  </a:lnTo>
                  <a:lnTo>
                    <a:pt x="108921" y="226563"/>
                  </a:lnTo>
                  <a:lnTo>
                    <a:pt x="105843" y="229593"/>
                  </a:lnTo>
                  <a:close/>
                </a:path>
                <a:path w="109220" h="1155700">
                  <a:moveTo>
                    <a:pt x="105843" y="260636"/>
                  </a:moveTo>
                  <a:lnTo>
                    <a:pt x="102024" y="260636"/>
                  </a:lnTo>
                  <a:lnTo>
                    <a:pt x="98206" y="260579"/>
                  </a:lnTo>
                  <a:lnTo>
                    <a:pt x="95184" y="257435"/>
                  </a:lnTo>
                  <a:lnTo>
                    <a:pt x="95184" y="249831"/>
                  </a:lnTo>
                  <a:lnTo>
                    <a:pt x="98206" y="246801"/>
                  </a:lnTo>
                  <a:lnTo>
                    <a:pt x="105786" y="246801"/>
                  </a:lnTo>
                  <a:lnTo>
                    <a:pt x="108921" y="249831"/>
                  </a:lnTo>
                  <a:lnTo>
                    <a:pt x="108921" y="257435"/>
                  </a:lnTo>
                  <a:lnTo>
                    <a:pt x="105843" y="260636"/>
                  </a:lnTo>
                  <a:close/>
                </a:path>
                <a:path w="109220" h="1155700">
                  <a:moveTo>
                    <a:pt x="105843" y="291508"/>
                  </a:moveTo>
                  <a:lnTo>
                    <a:pt x="98206" y="291508"/>
                  </a:lnTo>
                  <a:lnTo>
                    <a:pt x="95184" y="288421"/>
                  </a:lnTo>
                  <a:lnTo>
                    <a:pt x="95239" y="280760"/>
                  </a:lnTo>
                  <a:lnTo>
                    <a:pt x="98206" y="277616"/>
                  </a:lnTo>
                  <a:lnTo>
                    <a:pt x="105786" y="277616"/>
                  </a:lnTo>
                  <a:lnTo>
                    <a:pt x="108921" y="280760"/>
                  </a:lnTo>
                  <a:lnTo>
                    <a:pt x="108921" y="288421"/>
                  </a:lnTo>
                  <a:lnTo>
                    <a:pt x="105843" y="291508"/>
                  </a:lnTo>
                  <a:close/>
                </a:path>
                <a:path w="109220" h="1155700">
                  <a:moveTo>
                    <a:pt x="105843" y="322437"/>
                  </a:moveTo>
                  <a:lnTo>
                    <a:pt x="98206" y="322437"/>
                  </a:lnTo>
                  <a:lnTo>
                    <a:pt x="95240" y="319407"/>
                  </a:lnTo>
                  <a:lnTo>
                    <a:pt x="95184" y="311803"/>
                  </a:lnTo>
                  <a:lnTo>
                    <a:pt x="98206" y="308773"/>
                  </a:lnTo>
                  <a:lnTo>
                    <a:pt x="105786" y="308773"/>
                  </a:lnTo>
                  <a:lnTo>
                    <a:pt x="108921" y="311803"/>
                  </a:lnTo>
                  <a:lnTo>
                    <a:pt x="108921" y="319407"/>
                  </a:lnTo>
                  <a:lnTo>
                    <a:pt x="105843" y="322437"/>
                  </a:lnTo>
                  <a:close/>
                </a:path>
                <a:path w="109220" h="1155700">
                  <a:moveTo>
                    <a:pt x="105843" y="353365"/>
                  </a:moveTo>
                  <a:lnTo>
                    <a:pt x="98206" y="353365"/>
                  </a:lnTo>
                  <a:lnTo>
                    <a:pt x="95184" y="350336"/>
                  </a:lnTo>
                  <a:lnTo>
                    <a:pt x="95184" y="342675"/>
                  </a:lnTo>
                  <a:lnTo>
                    <a:pt x="98206" y="339588"/>
                  </a:lnTo>
                  <a:lnTo>
                    <a:pt x="105786" y="339588"/>
                  </a:lnTo>
                  <a:lnTo>
                    <a:pt x="108921" y="342675"/>
                  </a:lnTo>
                  <a:lnTo>
                    <a:pt x="108865" y="350336"/>
                  </a:lnTo>
                  <a:lnTo>
                    <a:pt x="105843" y="353365"/>
                  </a:lnTo>
                  <a:close/>
                </a:path>
                <a:path w="109220" h="1155700">
                  <a:moveTo>
                    <a:pt x="41436" y="381664"/>
                  </a:moveTo>
                  <a:lnTo>
                    <a:pt x="33856" y="381664"/>
                  </a:lnTo>
                  <a:lnTo>
                    <a:pt x="30778" y="378520"/>
                  </a:lnTo>
                  <a:lnTo>
                    <a:pt x="30778" y="370917"/>
                  </a:lnTo>
                  <a:lnTo>
                    <a:pt x="33856" y="367887"/>
                  </a:lnTo>
                  <a:lnTo>
                    <a:pt x="41436" y="367887"/>
                  </a:lnTo>
                  <a:lnTo>
                    <a:pt x="44514" y="370917"/>
                  </a:lnTo>
                  <a:lnTo>
                    <a:pt x="44514" y="378520"/>
                  </a:lnTo>
                  <a:lnTo>
                    <a:pt x="41436" y="381664"/>
                  </a:lnTo>
                  <a:close/>
                </a:path>
                <a:path w="109220" h="1155700">
                  <a:moveTo>
                    <a:pt x="72272" y="381664"/>
                  </a:moveTo>
                  <a:lnTo>
                    <a:pt x="64691" y="381664"/>
                  </a:lnTo>
                  <a:lnTo>
                    <a:pt x="61670" y="378520"/>
                  </a:lnTo>
                  <a:lnTo>
                    <a:pt x="61670" y="370917"/>
                  </a:lnTo>
                  <a:lnTo>
                    <a:pt x="64691" y="367887"/>
                  </a:lnTo>
                  <a:lnTo>
                    <a:pt x="72272" y="367887"/>
                  </a:lnTo>
                  <a:lnTo>
                    <a:pt x="75350" y="370917"/>
                  </a:lnTo>
                  <a:lnTo>
                    <a:pt x="75350" y="378520"/>
                  </a:lnTo>
                  <a:lnTo>
                    <a:pt x="72272" y="381664"/>
                  </a:lnTo>
                  <a:close/>
                </a:path>
                <a:path w="109220" h="1155700">
                  <a:moveTo>
                    <a:pt x="103107" y="381664"/>
                  </a:moveTo>
                  <a:lnTo>
                    <a:pt x="95527" y="381664"/>
                  </a:lnTo>
                  <a:lnTo>
                    <a:pt x="92449" y="378520"/>
                  </a:lnTo>
                  <a:lnTo>
                    <a:pt x="92449" y="370917"/>
                  </a:lnTo>
                  <a:lnTo>
                    <a:pt x="95527" y="367887"/>
                  </a:lnTo>
                  <a:lnTo>
                    <a:pt x="103107" y="367887"/>
                  </a:lnTo>
                  <a:lnTo>
                    <a:pt x="106128" y="370917"/>
                  </a:lnTo>
                  <a:lnTo>
                    <a:pt x="106128" y="378520"/>
                  </a:lnTo>
                  <a:lnTo>
                    <a:pt x="103107" y="381664"/>
                  </a:lnTo>
                  <a:close/>
                </a:path>
                <a:path w="109220" h="1155700">
                  <a:moveTo>
                    <a:pt x="10658" y="381779"/>
                  </a:moveTo>
                  <a:lnTo>
                    <a:pt x="3134" y="381779"/>
                  </a:lnTo>
                  <a:lnTo>
                    <a:pt x="0" y="378749"/>
                  </a:lnTo>
                  <a:lnTo>
                    <a:pt x="0" y="371088"/>
                  </a:lnTo>
                  <a:lnTo>
                    <a:pt x="3077" y="368001"/>
                  </a:lnTo>
                  <a:lnTo>
                    <a:pt x="10658" y="368001"/>
                  </a:lnTo>
                  <a:lnTo>
                    <a:pt x="13736" y="371088"/>
                  </a:lnTo>
                  <a:lnTo>
                    <a:pt x="13736" y="378749"/>
                  </a:lnTo>
                  <a:lnTo>
                    <a:pt x="10658" y="381779"/>
                  </a:lnTo>
                  <a:close/>
                </a:path>
                <a:path w="109220" h="1155700">
                  <a:moveTo>
                    <a:pt x="10658" y="412708"/>
                  </a:moveTo>
                  <a:lnTo>
                    <a:pt x="3134" y="412708"/>
                  </a:lnTo>
                  <a:lnTo>
                    <a:pt x="0" y="409678"/>
                  </a:lnTo>
                  <a:lnTo>
                    <a:pt x="0" y="402017"/>
                  </a:lnTo>
                  <a:lnTo>
                    <a:pt x="3077" y="398987"/>
                  </a:lnTo>
                  <a:lnTo>
                    <a:pt x="10658" y="398987"/>
                  </a:lnTo>
                  <a:lnTo>
                    <a:pt x="13679" y="402017"/>
                  </a:lnTo>
                  <a:lnTo>
                    <a:pt x="13736" y="409678"/>
                  </a:lnTo>
                  <a:lnTo>
                    <a:pt x="10658" y="412708"/>
                  </a:lnTo>
                  <a:close/>
                </a:path>
                <a:path w="109220" h="1155700">
                  <a:moveTo>
                    <a:pt x="10658" y="443637"/>
                  </a:moveTo>
                  <a:lnTo>
                    <a:pt x="3134" y="443637"/>
                  </a:lnTo>
                  <a:lnTo>
                    <a:pt x="0" y="440549"/>
                  </a:lnTo>
                  <a:lnTo>
                    <a:pt x="0" y="432946"/>
                  </a:lnTo>
                  <a:lnTo>
                    <a:pt x="3077" y="429916"/>
                  </a:lnTo>
                  <a:lnTo>
                    <a:pt x="10658" y="429916"/>
                  </a:lnTo>
                  <a:lnTo>
                    <a:pt x="13736" y="432946"/>
                  </a:lnTo>
                  <a:lnTo>
                    <a:pt x="13736" y="440549"/>
                  </a:lnTo>
                  <a:lnTo>
                    <a:pt x="10658" y="443637"/>
                  </a:lnTo>
                  <a:close/>
                </a:path>
                <a:path w="109220" h="1155700">
                  <a:moveTo>
                    <a:pt x="10658" y="474508"/>
                  </a:moveTo>
                  <a:lnTo>
                    <a:pt x="3134" y="474508"/>
                  </a:lnTo>
                  <a:lnTo>
                    <a:pt x="0" y="471478"/>
                  </a:lnTo>
                  <a:lnTo>
                    <a:pt x="0" y="463875"/>
                  </a:lnTo>
                  <a:lnTo>
                    <a:pt x="3077" y="460845"/>
                  </a:lnTo>
                  <a:lnTo>
                    <a:pt x="10658" y="460845"/>
                  </a:lnTo>
                  <a:lnTo>
                    <a:pt x="13736" y="463875"/>
                  </a:lnTo>
                  <a:lnTo>
                    <a:pt x="13736" y="471478"/>
                  </a:lnTo>
                  <a:lnTo>
                    <a:pt x="10658" y="474508"/>
                  </a:lnTo>
                  <a:close/>
                </a:path>
                <a:path w="109220" h="1155700">
                  <a:moveTo>
                    <a:pt x="10658" y="505494"/>
                  </a:moveTo>
                  <a:lnTo>
                    <a:pt x="3134" y="505494"/>
                  </a:lnTo>
                  <a:lnTo>
                    <a:pt x="0" y="502521"/>
                  </a:lnTo>
                  <a:lnTo>
                    <a:pt x="0" y="494861"/>
                  </a:lnTo>
                  <a:lnTo>
                    <a:pt x="3077" y="491716"/>
                  </a:lnTo>
                  <a:lnTo>
                    <a:pt x="10658" y="491716"/>
                  </a:lnTo>
                  <a:lnTo>
                    <a:pt x="13736" y="494861"/>
                  </a:lnTo>
                  <a:lnTo>
                    <a:pt x="13678" y="502521"/>
                  </a:lnTo>
                  <a:lnTo>
                    <a:pt x="10658" y="505494"/>
                  </a:lnTo>
                  <a:close/>
                </a:path>
                <a:path w="109220" h="1155700">
                  <a:moveTo>
                    <a:pt x="10658" y="536480"/>
                  </a:moveTo>
                  <a:lnTo>
                    <a:pt x="3134" y="536480"/>
                  </a:lnTo>
                  <a:lnTo>
                    <a:pt x="0" y="533450"/>
                  </a:lnTo>
                  <a:lnTo>
                    <a:pt x="0" y="525846"/>
                  </a:lnTo>
                  <a:lnTo>
                    <a:pt x="3077" y="522759"/>
                  </a:lnTo>
                  <a:lnTo>
                    <a:pt x="10658" y="522759"/>
                  </a:lnTo>
                  <a:lnTo>
                    <a:pt x="13736" y="525846"/>
                  </a:lnTo>
                  <a:lnTo>
                    <a:pt x="13736" y="533450"/>
                  </a:lnTo>
                  <a:lnTo>
                    <a:pt x="10658" y="536480"/>
                  </a:lnTo>
                  <a:close/>
                </a:path>
                <a:path w="109220" h="1155700">
                  <a:moveTo>
                    <a:pt x="10658" y="567409"/>
                  </a:moveTo>
                  <a:lnTo>
                    <a:pt x="3134" y="567409"/>
                  </a:lnTo>
                  <a:lnTo>
                    <a:pt x="0" y="564379"/>
                  </a:lnTo>
                  <a:lnTo>
                    <a:pt x="0" y="556718"/>
                  </a:lnTo>
                  <a:lnTo>
                    <a:pt x="3077" y="553688"/>
                  </a:lnTo>
                  <a:lnTo>
                    <a:pt x="10658" y="553688"/>
                  </a:lnTo>
                  <a:lnTo>
                    <a:pt x="13679" y="556718"/>
                  </a:lnTo>
                  <a:lnTo>
                    <a:pt x="13736" y="564379"/>
                  </a:lnTo>
                  <a:lnTo>
                    <a:pt x="10658" y="567409"/>
                  </a:lnTo>
                  <a:close/>
                </a:path>
                <a:path w="109220" h="1155700">
                  <a:moveTo>
                    <a:pt x="10658" y="598395"/>
                  </a:moveTo>
                  <a:lnTo>
                    <a:pt x="3134" y="598395"/>
                  </a:lnTo>
                  <a:lnTo>
                    <a:pt x="0" y="595251"/>
                  </a:lnTo>
                  <a:lnTo>
                    <a:pt x="0" y="587647"/>
                  </a:lnTo>
                  <a:lnTo>
                    <a:pt x="3077" y="584617"/>
                  </a:lnTo>
                  <a:lnTo>
                    <a:pt x="10658" y="584617"/>
                  </a:lnTo>
                  <a:lnTo>
                    <a:pt x="13736" y="587647"/>
                  </a:lnTo>
                  <a:lnTo>
                    <a:pt x="13736" y="595251"/>
                  </a:lnTo>
                  <a:lnTo>
                    <a:pt x="10658" y="598395"/>
                  </a:lnTo>
                  <a:close/>
                </a:path>
                <a:path w="109220" h="1155700">
                  <a:moveTo>
                    <a:pt x="10658" y="629324"/>
                  </a:moveTo>
                  <a:lnTo>
                    <a:pt x="3134" y="629324"/>
                  </a:lnTo>
                  <a:lnTo>
                    <a:pt x="0" y="626237"/>
                  </a:lnTo>
                  <a:lnTo>
                    <a:pt x="0" y="618633"/>
                  </a:lnTo>
                  <a:lnTo>
                    <a:pt x="3077" y="615546"/>
                  </a:lnTo>
                  <a:lnTo>
                    <a:pt x="10658" y="615546"/>
                  </a:lnTo>
                  <a:lnTo>
                    <a:pt x="13736" y="618633"/>
                  </a:lnTo>
                  <a:lnTo>
                    <a:pt x="13736" y="626237"/>
                  </a:lnTo>
                  <a:lnTo>
                    <a:pt x="10658" y="629324"/>
                  </a:lnTo>
                  <a:close/>
                </a:path>
                <a:path w="109220" h="1155700">
                  <a:moveTo>
                    <a:pt x="10658" y="660196"/>
                  </a:moveTo>
                  <a:lnTo>
                    <a:pt x="3134" y="660196"/>
                  </a:lnTo>
                  <a:lnTo>
                    <a:pt x="0" y="657223"/>
                  </a:lnTo>
                  <a:lnTo>
                    <a:pt x="0" y="649562"/>
                  </a:lnTo>
                  <a:lnTo>
                    <a:pt x="3077" y="646475"/>
                  </a:lnTo>
                  <a:lnTo>
                    <a:pt x="10658" y="646475"/>
                  </a:lnTo>
                  <a:lnTo>
                    <a:pt x="13736" y="649562"/>
                  </a:lnTo>
                  <a:lnTo>
                    <a:pt x="13678" y="657223"/>
                  </a:lnTo>
                  <a:lnTo>
                    <a:pt x="10658" y="660196"/>
                  </a:lnTo>
                  <a:close/>
                </a:path>
                <a:path w="109220" h="1155700">
                  <a:moveTo>
                    <a:pt x="10658" y="691181"/>
                  </a:moveTo>
                  <a:lnTo>
                    <a:pt x="3134" y="691181"/>
                  </a:lnTo>
                  <a:lnTo>
                    <a:pt x="0" y="688151"/>
                  </a:lnTo>
                  <a:lnTo>
                    <a:pt x="0" y="680548"/>
                  </a:lnTo>
                  <a:lnTo>
                    <a:pt x="3077" y="677461"/>
                  </a:lnTo>
                  <a:lnTo>
                    <a:pt x="10658" y="677461"/>
                  </a:lnTo>
                  <a:lnTo>
                    <a:pt x="13736" y="680548"/>
                  </a:lnTo>
                  <a:lnTo>
                    <a:pt x="13736" y="688151"/>
                  </a:lnTo>
                  <a:lnTo>
                    <a:pt x="10658" y="691181"/>
                  </a:lnTo>
                  <a:close/>
                </a:path>
                <a:path w="109220" h="1155700">
                  <a:moveTo>
                    <a:pt x="10658" y="722167"/>
                  </a:moveTo>
                  <a:lnTo>
                    <a:pt x="3134" y="722167"/>
                  </a:lnTo>
                  <a:lnTo>
                    <a:pt x="0" y="719080"/>
                  </a:lnTo>
                  <a:lnTo>
                    <a:pt x="0" y="711420"/>
                  </a:lnTo>
                  <a:lnTo>
                    <a:pt x="3077" y="708389"/>
                  </a:lnTo>
                  <a:lnTo>
                    <a:pt x="10658" y="708389"/>
                  </a:lnTo>
                  <a:lnTo>
                    <a:pt x="13679" y="711420"/>
                  </a:lnTo>
                  <a:lnTo>
                    <a:pt x="13736" y="719080"/>
                  </a:lnTo>
                  <a:lnTo>
                    <a:pt x="10658" y="722167"/>
                  </a:lnTo>
                  <a:close/>
                </a:path>
                <a:path w="109220" h="1155700">
                  <a:moveTo>
                    <a:pt x="10658" y="753096"/>
                  </a:moveTo>
                  <a:lnTo>
                    <a:pt x="3134" y="753096"/>
                  </a:lnTo>
                  <a:lnTo>
                    <a:pt x="0" y="750009"/>
                  </a:lnTo>
                  <a:lnTo>
                    <a:pt x="0" y="742405"/>
                  </a:lnTo>
                  <a:lnTo>
                    <a:pt x="3077" y="739318"/>
                  </a:lnTo>
                  <a:lnTo>
                    <a:pt x="10658" y="739318"/>
                  </a:lnTo>
                  <a:lnTo>
                    <a:pt x="13736" y="742405"/>
                  </a:lnTo>
                  <a:lnTo>
                    <a:pt x="13736" y="750009"/>
                  </a:lnTo>
                  <a:lnTo>
                    <a:pt x="10658" y="753096"/>
                  </a:lnTo>
                  <a:close/>
                </a:path>
                <a:path w="109220" h="1155700">
                  <a:moveTo>
                    <a:pt x="10658" y="784025"/>
                  </a:moveTo>
                  <a:lnTo>
                    <a:pt x="3134" y="784025"/>
                  </a:lnTo>
                  <a:lnTo>
                    <a:pt x="0" y="780938"/>
                  </a:lnTo>
                  <a:lnTo>
                    <a:pt x="0" y="773334"/>
                  </a:lnTo>
                  <a:lnTo>
                    <a:pt x="3077" y="770304"/>
                  </a:lnTo>
                  <a:lnTo>
                    <a:pt x="10658" y="770304"/>
                  </a:lnTo>
                  <a:lnTo>
                    <a:pt x="13736" y="773334"/>
                  </a:lnTo>
                  <a:lnTo>
                    <a:pt x="13736" y="780938"/>
                  </a:lnTo>
                  <a:lnTo>
                    <a:pt x="10658" y="784025"/>
                  </a:lnTo>
                  <a:close/>
                </a:path>
                <a:path w="109220" h="1155700">
                  <a:moveTo>
                    <a:pt x="10658" y="814897"/>
                  </a:moveTo>
                  <a:lnTo>
                    <a:pt x="3134" y="814897"/>
                  </a:lnTo>
                  <a:lnTo>
                    <a:pt x="0" y="811867"/>
                  </a:lnTo>
                  <a:lnTo>
                    <a:pt x="0" y="804263"/>
                  </a:lnTo>
                  <a:lnTo>
                    <a:pt x="3077" y="801176"/>
                  </a:lnTo>
                  <a:lnTo>
                    <a:pt x="10658" y="801176"/>
                  </a:lnTo>
                  <a:lnTo>
                    <a:pt x="13736" y="804263"/>
                  </a:lnTo>
                  <a:lnTo>
                    <a:pt x="13736" y="811867"/>
                  </a:lnTo>
                  <a:lnTo>
                    <a:pt x="10658" y="814897"/>
                  </a:lnTo>
                  <a:close/>
                </a:path>
                <a:path w="109220" h="1155700">
                  <a:moveTo>
                    <a:pt x="10658" y="845883"/>
                  </a:moveTo>
                  <a:lnTo>
                    <a:pt x="3134" y="845883"/>
                  </a:lnTo>
                  <a:lnTo>
                    <a:pt x="0" y="842910"/>
                  </a:lnTo>
                  <a:lnTo>
                    <a:pt x="0" y="835192"/>
                  </a:lnTo>
                  <a:lnTo>
                    <a:pt x="3077" y="832105"/>
                  </a:lnTo>
                  <a:lnTo>
                    <a:pt x="10658" y="832105"/>
                  </a:lnTo>
                  <a:lnTo>
                    <a:pt x="13736" y="835192"/>
                  </a:lnTo>
                  <a:lnTo>
                    <a:pt x="13622" y="842910"/>
                  </a:lnTo>
                  <a:lnTo>
                    <a:pt x="10658" y="845883"/>
                  </a:lnTo>
                  <a:close/>
                </a:path>
                <a:path w="109220" h="1155700">
                  <a:moveTo>
                    <a:pt x="10658" y="876869"/>
                  </a:moveTo>
                  <a:lnTo>
                    <a:pt x="3134" y="876869"/>
                  </a:lnTo>
                  <a:lnTo>
                    <a:pt x="58" y="873839"/>
                  </a:lnTo>
                  <a:lnTo>
                    <a:pt x="0" y="866235"/>
                  </a:lnTo>
                  <a:lnTo>
                    <a:pt x="3077" y="863148"/>
                  </a:lnTo>
                  <a:lnTo>
                    <a:pt x="10658" y="863148"/>
                  </a:lnTo>
                  <a:lnTo>
                    <a:pt x="13736" y="866235"/>
                  </a:lnTo>
                  <a:lnTo>
                    <a:pt x="13736" y="873839"/>
                  </a:lnTo>
                  <a:lnTo>
                    <a:pt x="10658" y="876869"/>
                  </a:lnTo>
                  <a:close/>
                </a:path>
                <a:path w="109220" h="1155700">
                  <a:moveTo>
                    <a:pt x="10658" y="907797"/>
                  </a:moveTo>
                  <a:lnTo>
                    <a:pt x="3134" y="907797"/>
                  </a:lnTo>
                  <a:lnTo>
                    <a:pt x="0" y="904710"/>
                  </a:lnTo>
                  <a:lnTo>
                    <a:pt x="0" y="897107"/>
                  </a:lnTo>
                  <a:lnTo>
                    <a:pt x="3077" y="894077"/>
                  </a:lnTo>
                  <a:lnTo>
                    <a:pt x="10658" y="894077"/>
                  </a:lnTo>
                  <a:lnTo>
                    <a:pt x="13736" y="897107"/>
                  </a:lnTo>
                  <a:lnTo>
                    <a:pt x="13736" y="904710"/>
                  </a:lnTo>
                  <a:lnTo>
                    <a:pt x="10658" y="907797"/>
                  </a:lnTo>
                  <a:close/>
                </a:path>
                <a:path w="109220" h="1155700">
                  <a:moveTo>
                    <a:pt x="10658" y="938783"/>
                  </a:moveTo>
                  <a:lnTo>
                    <a:pt x="3134" y="938783"/>
                  </a:lnTo>
                  <a:lnTo>
                    <a:pt x="0" y="935639"/>
                  </a:lnTo>
                  <a:lnTo>
                    <a:pt x="0" y="928036"/>
                  </a:lnTo>
                  <a:lnTo>
                    <a:pt x="3077" y="925006"/>
                  </a:lnTo>
                  <a:lnTo>
                    <a:pt x="10658" y="925006"/>
                  </a:lnTo>
                  <a:lnTo>
                    <a:pt x="13736" y="928036"/>
                  </a:lnTo>
                  <a:lnTo>
                    <a:pt x="13736" y="935639"/>
                  </a:lnTo>
                  <a:lnTo>
                    <a:pt x="10658" y="938783"/>
                  </a:lnTo>
                  <a:close/>
                </a:path>
                <a:path w="109220" h="1155700">
                  <a:moveTo>
                    <a:pt x="10658" y="969655"/>
                  </a:moveTo>
                  <a:lnTo>
                    <a:pt x="3134" y="969655"/>
                  </a:lnTo>
                  <a:lnTo>
                    <a:pt x="0" y="966625"/>
                  </a:lnTo>
                  <a:lnTo>
                    <a:pt x="0" y="959021"/>
                  </a:lnTo>
                  <a:lnTo>
                    <a:pt x="3077" y="955877"/>
                  </a:lnTo>
                  <a:lnTo>
                    <a:pt x="10658" y="955877"/>
                  </a:lnTo>
                  <a:lnTo>
                    <a:pt x="13736" y="959021"/>
                  </a:lnTo>
                  <a:lnTo>
                    <a:pt x="13736" y="966625"/>
                  </a:lnTo>
                  <a:lnTo>
                    <a:pt x="10658" y="969655"/>
                  </a:lnTo>
                  <a:close/>
                </a:path>
                <a:path w="109220" h="1155700">
                  <a:moveTo>
                    <a:pt x="10658" y="1000584"/>
                  </a:moveTo>
                  <a:lnTo>
                    <a:pt x="3134" y="1000584"/>
                  </a:lnTo>
                  <a:lnTo>
                    <a:pt x="0" y="997611"/>
                  </a:lnTo>
                  <a:lnTo>
                    <a:pt x="0" y="989893"/>
                  </a:lnTo>
                  <a:lnTo>
                    <a:pt x="3077" y="986863"/>
                  </a:lnTo>
                  <a:lnTo>
                    <a:pt x="10658" y="986863"/>
                  </a:lnTo>
                  <a:lnTo>
                    <a:pt x="13679" y="989893"/>
                  </a:lnTo>
                  <a:lnTo>
                    <a:pt x="13678" y="997611"/>
                  </a:lnTo>
                  <a:lnTo>
                    <a:pt x="10658" y="1000584"/>
                  </a:lnTo>
                  <a:close/>
                </a:path>
                <a:path w="109220" h="1155700">
                  <a:moveTo>
                    <a:pt x="10658" y="1031570"/>
                  </a:moveTo>
                  <a:lnTo>
                    <a:pt x="3134" y="1031570"/>
                  </a:lnTo>
                  <a:lnTo>
                    <a:pt x="0" y="1028540"/>
                  </a:lnTo>
                  <a:lnTo>
                    <a:pt x="0" y="1020936"/>
                  </a:lnTo>
                  <a:lnTo>
                    <a:pt x="3077" y="1017849"/>
                  </a:lnTo>
                  <a:lnTo>
                    <a:pt x="10658" y="1017849"/>
                  </a:lnTo>
                  <a:lnTo>
                    <a:pt x="13736" y="1020936"/>
                  </a:lnTo>
                  <a:lnTo>
                    <a:pt x="13736" y="1028540"/>
                  </a:lnTo>
                  <a:lnTo>
                    <a:pt x="10658" y="1031570"/>
                  </a:lnTo>
                  <a:close/>
                </a:path>
                <a:path w="109220" h="1155700">
                  <a:moveTo>
                    <a:pt x="10658" y="1062556"/>
                  </a:moveTo>
                  <a:lnTo>
                    <a:pt x="3134" y="1062556"/>
                  </a:lnTo>
                  <a:lnTo>
                    <a:pt x="0" y="1059412"/>
                  </a:lnTo>
                  <a:lnTo>
                    <a:pt x="0" y="1051808"/>
                  </a:lnTo>
                  <a:lnTo>
                    <a:pt x="3077" y="1048778"/>
                  </a:lnTo>
                  <a:lnTo>
                    <a:pt x="10658" y="1048778"/>
                  </a:lnTo>
                  <a:lnTo>
                    <a:pt x="13736" y="1051808"/>
                  </a:lnTo>
                  <a:lnTo>
                    <a:pt x="13736" y="1059412"/>
                  </a:lnTo>
                  <a:lnTo>
                    <a:pt x="10658" y="1062556"/>
                  </a:lnTo>
                  <a:close/>
                </a:path>
                <a:path w="109220" h="1155700">
                  <a:moveTo>
                    <a:pt x="10658" y="1093428"/>
                  </a:moveTo>
                  <a:lnTo>
                    <a:pt x="3077" y="1093428"/>
                  </a:lnTo>
                  <a:lnTo>
                    <a:pt x="57" y="1090398"/>
                  </a:lnTo>
                  <a:lnTo>
                    <a:pt x="0" y="1082794"/>
                  </a:lnTo>
                  <a:lnTo>
                    <a:pt x="3077" y="1079707"/>
                  </a:lnTo>
                  <a:lnTo>
                    <a:pt x="10658" y="1079707"/>
                  </a:lnTo>
                  <a:lnTo>
                    <a:pt x="13736" y="1082794"/>
                  </a:lnTo>
                  <a:lnTo>
                    <a:pt x="13736" y="1090398"/>
                  </a:lnTo>
                  <a:lnTo>
                    <a:pt x="10658" y="1093428"/>
                  </a:lnTo>
                  <a:close/>
                </a:path>
                <a:path w="109220" h="1155700">
                  <a:moveTo>
                    <a:pt x="10658" y="1124356"/>
                  </a:moveTo>
                  <a:lnTo>
                    <a:pt x="3134" y="1124356"/>
                  </a:lnTo>
                  <a:lnTo>
                    <a:pt x="0" y="1121326"/>
                  </a:lnTo>
                  <a:lnTo>
                    <a:pt x="0" y="1113723"/>
                  </a:lnTo>
                  <a:lnTo>
                    <a:pt x="3077" y="1110636"/>
                  </a:lnTo>
                  <a:lnTo>
                    <a:pt x="10658" y="1110636"/>
                  </a:lnTo>
                  <a:lnTo>
                    <a:pt x="13736" y="1113723"/>
                  </a:lnTo>
                  <a:lnTo>
                    <a:pt x="13736" y="1121326"/>
                  </a:lnTo>
                  <a:lnTo>
                    <a:pt x="10658" y="1124356"/>
                  </a:lnTo>
                  <a:close/>
                </a:path>
                <a:path w="109220" h="1155700">
                  <a:moveTo>
                    <a:pt x="10658" y="1155285"/>
                  </a:moveTo>
                  <a:lnTo>
                    <a:pt x="3134" y="1155285"/>
                  </a:lnTo>
                  <a:lnTo>
                    <a:pt x="0" y="1152255"/>
                  </a:lnTo>
                  <a:lnTo>
                    <a:pt x="0" y="1144594"/>
                  </a:lnTo>
                  <a:lnTo>
                    <a:pt x="3077" y="1141565"/>
                  </a:lnTo>
                  <a:lnTo>
                    <a:pt x="10658" y="1141565"/>
                  </a:lnTo>
                  <a:lnTo>
                    <a:pt x="13679" y="1144594"/>
                  </a:lnTo>
                  <a:lnTo>
                    <a:pt x="13736" y="1152255"/>
                  </a:lnTo>
                  <a:lnTo>
                    <a:pt x="10658" y="1155285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19733" y="3288465"/>
              <a:ext cx="240665" cy="311150"/>
            </a:xfrm>
            <a:custGeom>
              <a:avLst/>
              <a:gdLst/>
              <a:ahLst/>
              <a:cxnLst/>
              <a:rect l="l" t="t" r="r" b="b"/>
              <a:pathLst>
                <a:path w="240664" h="311150">
                  <a:moveTo>
                    <a:pt x="0" y="311058"/>
                  </a:moveTo>
                  <a:lnTo>
                    <a:pt x="240414" y="311058"/>
                  </a:lnTo>
                  <a:lnTo>
                    <a:pt x="240414" y="0"/>
                  </a:lnTo>
                  <a:lnTo>
                    <a:pt x="0" y="0"/>
                  </a:lnTo>
                  <a:lnTo>
                    <a:pt x="0" y="311058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543" y="3184246"/>
              <a:ext cx="158736" cy="20832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60533" y="3413848"/>
              <a:ext cx="158750" cy="212090"/>
            </a:xfrm>
            <a:custGeom>
              <a:avLst/>
              <a:gdLst/>
              <a:ahLst/>
              <a:cxnLst/>
              <a:rect l="l" t="t" r="r" b="b"/>
              <a:pathLst>
                <a:path w="158750" h="212089">
                  <a:moveTo>
                    <a:pt x="24053" y="155498"/>
                  </a:moveTo>
                  <a:lnTo>
                    <a:pt x="0" y="155498"/>
                  </a:lnTo>
                  <a:lnTo>
                    <a:pt x="0" y="185686"/>
                  </a:lnTo>
                  <a:lnTo>
                    <a:pt x="0" y="211861"/>
                  </a:lnTo>
                  <a:lnTo>
                    <a:pt x="24053" y="211861"/>
                  </a:lnTo>
                  <a:lnTo>
                    <a:pt x="24053" y="185686"/>
                  </a:lnTo>
                  <a:lnTo>
                    <a:pt x="24053" y="155498"/>
                  </a:lnTo>
                  <a:close/>
                </a:path>
                <a:path w="158750" h="212089">
                  <a:moveTo>
                    <a:pt x="24053" y="77749"/>
                  </a:moveTo>
                  <a:lnTo>
                    <a:pt x="0" y="77749"/>
                  </a:lnTo>
                  <a:lnTo>
                    <a:pt x="0" y="134226"/>
                  </a:lnTo>
                  <a:lnTo>
                    <a:pt x="24053" y="134226"/>
                  </a:lnTo>
                  <a:lnTo>
                    <a:pt x="24053" y="77749"/>
                  </a:lnTo>
                  <a:close/>
                </a:path>
                <a:path w="158750" h="212089">
                  <a:moveTo>
                    <a:pt x="24053" y="0"/>
                  </a:moveTo>
                  <a:lnTo>
                    <a:pt x="0" y="0"/>
                  </a:lnTo>
                  <a:lnTo>
                    <a:pt x="0" y="56476"/>
                  </a:lnTo>
                  <a:lnTo>
                    <a:pt x="24053" y="56476"/>
                  </a:lnTo>
                  <a:lnTo>
                    <a:pt x="24053" y="0"/>
                  </a:lnTo>
                  <a:close/>
                </a:path>
                <a:path w="158750" h="212089">
                  <a:moveTo>
                    <a:pt x="69138" y="155498"/>
                  </a:moveTo>
                  <a:lnTo>
                    <a:pt x="45148" y="155498"/>
                  </a:lnTo>
                  <a:lnTo>
                    <a:pt x="45148" y="211861"/>
                  </a:lnTo>
                  <a:lnTo>
                    <a:pt x="69138" y="211861"/>
                  </a:lnTo>
                  <a:lnTo>
                    <a:pt x="69138" y="155498"/>
                  </a:lnTo>
                  <a:close/>
                </a:path>
                <a:path w="158750" h="212089">
                  <a:moveTo>
                    <a:pt x="69138" y="77749"/>
                  </a:moveTo>
                  <a:lnTo>
                    <a:pt x="45148" y="77749"/>
                  </a:lnTo>
                  <a:lnTo>
                    <a:pt x="45148" y="134226"/>
                  </a:lnTo>
                  <a:lnTo>
                    <a:pt x="69138" y="134226"/>
                  </a:lnTo>
                  <a:lnTo>
                    <a:pt x="69138" y="77749"/>
                  </a:lnTo>
                  <a:close/>
                </a:path>
                <a:path w="158750" h="212089">
                  <a:moveTo>
                    <a:pt x="69138" y="0"/>
                  </a:moveTo>
                  <a:lnTo>
                    <a:pt x="45148" y="0"/>
                  </a:lnTo>
                  <a:lnTo>
                    <a:pt x="45148" y="56476"/>
                  </a:lnTo>
                  <a:lnTo>
                    <a:pt x="69138" y="56476"/>
                  </a:lnTo>
                  <a:lnTo>
                    <a:pt x="69138" y="0"/>
                  </a:lnTo>
                  <a:close/>
                </a:path>
                <a:path w="158750" h="212089">
                  <a:moveTo>
                    <a:pt x="113538" y="77749"/>
                  </a:moveTo>
                  <a:lnTo>
                    <a:pt x="89598" y="77749"/>
                  </a:lnTo>
                  <a:lnTo>
                    <a:pt x="89598" y="134226"/>
                  </a:lnTo>
                  <a:lnTo>
                    <a:pt x="113538" y="134226"/>
                  </a:lnTo>
                  <a:lnTo>
                    <a:pt x="113538" y="77749"/>
                  </a:lnTo>
                  <a:close/>
                </a:path>
                <a:path w="158750" h="212089">
                  <a:moveTo>
                    <a:pt x="113538" y="0"/>
                  </a:moveTo>
                  <a:lnTo>
                    <a:pt x="89598" y="0"/>
                  </a:lnTo>
                  <a:lnTo>
                    <a:pt x="89598" y="56476"/>
                  </a:lnTo>
                  <a:lnTo>
                    <a:pt x="113538" y="56476"/>
                  </a:lnTo>
                  <a:lnTo>
                    <a:pt x="113538" y="0"/>
                  </a:lnTo>
                  <a:close/>
                </a:path>
                <a:path w="158750" h="212089">
                  <a:moveTo>
                    <a:pt x="158737" y="77749"/>
                  </a:moveTo>
                  <a:lnTo>
                    <a:pt x="134797" y="77749"/>
                  </a:lnTo>
                  <a:lnTo>
                    <a:pt x="134797" y="134226"/>
                  </a:lnTo>
                  <a:lnTo>
                    <a:pt x="158737" y="134226"/>
                  </a:lnTo>
                  <a:lnTo>
                    <a:pt x="158737" y="77749"/>
                  </a:lnTo>
                  <a:close/>
                </a:path>
                <a:path w="158750" h="212089">
                  <a:moveTo>
                    <a:pt x="158737" y="0"/>
                  </a:moveTo>
                  <a:lnTo>
                    <a:pt x="134797" y="0"/>
                  </a:lnTo>
                  <a:lnTo>
                    <a:pt x="134797" y="56476"/>
                  </a:lnTo>
                  <a:lnTo>
                    <a:pt x="158737" y="56476"/>
                  </a:lnTo>
                  <a:lnTo>
                    <a:pt x="158737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71480" y="3569347"/>
              <a:ext cx="147955" cy="367665"/>
            </a:xfrm>
            <a:custGeom>
              <a:avLst/>
              <a:gdLst/>
              <a:ahLst/>
              <a:cxnLst/>
              <a:rect l="l" t="t" r="r" b="b"/>
              <a:pathLst>
                <a:path w="147954" h="367664">
                  <a:moveTo>
                    <a:pt x="13106" y="310883"/>
                  </a:moveTo>
                  <a:lnTo>
                    <a:pt x="0" y="310883"/>
                  </a:lnTo>
                  <a:lnTo>
                    <a:pt x="0" y="367372"/>
                  </a:lnTo>
                  <a:lnTo>
                    <a:pt x="13106" y="367372"/>
                  </a:lnTo>
                  <a:lnTo>
                    <a:pt x="13106" y="310883"/>
                  </a:lnTo>
                  <a:close/>
                </a:path>
                <a:path w="147954" h="367664">
                  <a:moveTo>
                    <a:pt x="13106" y="233184"/>
                  </a:moveTo>
                  <a:lnTo>
                    <a:pt x="0" y="233184"/>
                  </a:lnTo>
                  <a:lnTo>
                    <a:pt x="0" y="289610"/>
                  </a:lnTo>
                  <a:lnTo>
                    <a:pt x="13106" y="289610"/>
                  </a:lnTo>
                  <a:lnTo>
                    <a:pt x="13106" y="233184"/>
                  </a:lnTo>
                  <a:close/>
                </a:path>
                <a:path w="147954" h="367664">
                  <a:moveTo>
                    <a:pt x="13106" y="155435"/>
                  </a:moveTo>
                  <a:lnTo>
                    <a:pt x="0" y="155435"/>
                  </a:lnTo>
                  <a:lnTo>
                    <a:pt x="0" y="211861"/>
                  </a:lnTo>
                  <a:lnTo>
                    <a:pt x="13106" y="211861"/>
                  </a:lnTo>
                  <a:lnTo>
                    <a:pt x="13106" y="155435"/>
                  </a:lnTo>
                  <a:close/>
                </a:path>
                <a:path w="147954" h="367664">
                  <a:moveTo>
                    <a:pt x="13106" y="77685"/>
                  </a:moveTo>
                  <a:lnTo>
                    <a:pt x="0" y="77685"/>
                  </a:lnTo>
                  <a:lnTo>
                    <a:pt x="0" y="134112"/>
                  </a:lnTo>
                  <a:lnTo>
                    <a:pt x="13106" y="134112"/>
                  </a:lnTo>
                  <a:lnTo>
                    <a:pt x="13106" y="77685"/>
                  </a:lnTo>
                  <a:close/>
                </a:path>
                <a:path w="147954" h="367664">
                  <a:moveTo>
                    <a:pt x="58191" y="310883"/>
                  </a:moveTo>
                  <a:lnTo>
                    <a:pt x="34201" y="310883"/>
                  </a:lnTo>
                  <a:lnTo>
                    <a:pt x="34201" y="367372"/>
                  </a:lnTo>
                  <a:lnTo>
                    <a:pt x="58191" y="367372"/>
                  </a:lnTo>
                  <a:lnTo>
                    <a:pt x="58191" y="310883"/>
                  </a:lnTo>
                  <a:close/>
                </a:path>
                <a:path w="147954" h="367664">
                  <a:moveTo>
                    <a:pt x="58191" y="233184"/>
                  </a:moveTo>
                  <a:lnTo>
                    <a:pt x="34201" y="233184"/>
                  </a:lnTo>
                  <a:lnTo>
                    <a:pt x="34201" y="289623"/>
                  </a:lnTo>
                  <a:lnTo>
                    <a:pt x="58191" y="289623"/>
                  </a:lnTo>
                  <a:lnTo>
                    <a:pt x="58191" y="233184"/>
                  </a:lnTo>
                  <a:close/>
                </a:path>
                <a:path w="147954" h="367664">
                  <a:moveTo>
                    <a:pt x="58191" y="155435"/>
                  </a:moveTo>
                  <a:lnTo>
                    <a:pt x="34201" y="155435"/>
                  </a:lnTo>
                  <a:lnTo>
                    <a:pt x="34201" y="211861"/>
                  </a:lnTo>
                  <a:lnTo>
                    <a:pt x="58191" y="211861"/>
                  </a:lnTo>
                  <a:lnTo>
                    <a:pt x="58191" y="155435"/>
                  </a:lnTo>
                  <a:close/>
                </a:path>
                <a:path w="147954" h="367664">
                  <a:moveTo>
                    <a:pt x="58191" y="77685"/>
                  </a:moveTo>
                  <a:lnTo>
                    <a:pt x="34201" y="77685"/>
                  </a:lnTo>
                  <a:lnTo>
                    <a:pt x="34201" y="134112"/>
                  </a:lnTo>
                  <a:lnTo>
                    <a:pt x="58191" y="134112"/>
                  </a:lnTo>
                  <a:lnTo>
                    <a:pt x="58191" y="77685"/>
                  </a:lnTo>
                  <a:close/>
                </a:path>
                <a:path w="147954" h="367664">
                  <a:moveTo>
                    <a:pt x="102590" y="310883"/>
                  </a:moveTo>
                  <a:lnTo>
                    <a:pt x="78651" y="310883"/>
                  </a:lnTo>
                  <a:lnTo>
                    <a:pt x="78651" y="367372"/>
                  </a:lnTo>
                  <a:lnTo>
                    <a:pt x="102590" y="367372"/>
                  </a:lnTo>
                  <a:lnTo>
                    <a:pt x="102590" y="310883"/>
                  </a:lnTo>
                  <a:close/>
                </a:path>
                <a:path w="147954" h="367664">
                  <a:moveTo>
                    <a:pt x="102590" y="233184"/>
                  </a:moveTo>
                  <a:lnTo>
                    <a:pt x="78651" y="233184"/>
                  </a:lnTo>
                  <a:lnTo>
                    <a:pt x="78651" y="289623"/>
                  </a:lnTo>
                  <a:lnTo>
                    <a:pt x="102590" y="289623"/>
                  </a:lnTo>
                  <a:lnTo>
                    <a:pt x="102590" y="233184"/>
                  </a:lnTo>
                  <a:close/>
                </a:path>
                <a:path w="147954" h="367664">
                  <a:moveTo>
                    <a:pt x="102590" y="155435"/>
                  </a:moveTo>
                  <a:lnTo>
                    <a:pt x="78651" y="155435"/>
                  </a:lnTo>
                  <a:lnTo>
                    <a:pt x="78651" y="211861"/>
                  </a:lnTo>
                  <a:lnTo>
                    <a:pt x="102590" y="211861"/>
                  </a:lnTo>
                  <a:lnTo>
                    <a:pt x="102590" y="155435"/>
                  </a:lnTo>
                  <a:close/>
                </a:path>
                <a:path w="147954" h="367664">
                  <a:moveTo>
                    <a:pt x="102590" y="77685"/>
                  </a:moveTo>
                  <a:lnTo>
                    <a:pt x="78651" y="77685"/>
                  </a:lnTo>
                  <a:lnTo>
                    <a:pt x="78651" y="134112"/>
                  </a:lnTo>
                  <a:lnTo>
                    <a:pt x="102590" y="134112"/>
                  </a:lnTo>
                  <a:lnTo>
                    <a:pt x="102590" y="77685"/>
                  </a:lnTo>
                  <a:close/>
                </a:path>
                <a:path w="147954" h="367664">
                  <a:moveTo>
                    <a:pt x="102590" y="0"/>
                  </a:moveTo>
                  <a:lnTo>
                    <a:pt x="78651" y="0"/>
                  </a:lnTo>
                  <a:lnTo>
                    <a:pt x="78651" y="56362"/>
                  </a:lnTo>
                  <a:lnTo>
                    <a:pt x="102590" y="56362"/>
                  </a:lnTo>
                  <a:lnTo>
                    <a:pt x="102590" y="0"/>
                  </a:lnTo>
                  <a:close/>
                </a:path>
                <a:path w="147954" h="367664">
                  <a:moveTo>
                    <a:pt x="147789" y="310883"/>
                  </a:moveTo>
                  <a:lnTo>
                    <a:pt x="123850" y="310883"/>
                  </a:lnTo>
                  <a:lnTo>
                    <a:pt x="123850" y="367372"/>
                  </a:lnTo>
                  <a:lnTo>
                    <a:pt x="147789" y="367372"/>
                  </a:lnTo>
                  <a:lnTo>
                    <a:pt x="147789" y="310883"/>
                  </a:lnTo>
                  <a:close/>
                </a:path>
                <a:path w="147954" h="367664">
                  <a:moveTo>
                    <a:pt x="147789" y="233184"/>
                  </a:moveTo>
                  <a:lnTo>
                    <a:pt x="123850" y="233184"/>
                  </a:lnTo>
                  <a:lnTo>
                    <a:pt x="123850" y="289623"/>
                  </a:lnTo>
                  <a:lnTo>
                    <a:pt x="147789" y="289623"/>
                  </a:lnTo>
                  <a:lnTo>
                    <a:pt x="147789" y="233184"/>
                  </a:lnTo>
                  <a:close/>
                </a:path>
                <a:path w="147954" h="367664">
                  <a:moveTo>
                    <a:pt x="147789" y="155435"/>
                  </a:moveTo>
                  <a:lnTo>
                    <a:pt x="123850" y="155435"/>
                  </a:lnTo>
                  <a:lnTo>
                    <a:pt x="123850" y="211861"/>
                  </a:lnTo>
                  <a:lnTo>
                    <a:pt x="147789" y="211861"/>
                  </a:lnTo>
                  <a:lnTo>
                    <a:pt x="147789" y="155435"/>
                  </a:lnTo>
                  <a:close/>
                </a:path>
                <a:path w="147954" h="367664">
                  <a:moveTo>
                    <a:pt x="147789" y="77685"/>
                  </a:moveTo>
                  <a:lnTo>
                    <a:pt x="123850" y="77685"/>
                  </a:lnTo>
                  <a:lnTo>
                    <a:pt x="123850" y="134112"/>
                  </a:lnTo>
                  <a:lnTo>
                    <a:pt x="147789" y="134112"/>
                  </a:lnTo>
                  <a:lnTo>
                    <a:pt x="147789" y="77685"/>
                  </a:lnTo>
                  <a:close/>
                </a:path>
                <a:path w="147954" h="367664">
                  <a:moveTo>
                    <a:pt x="147789" y="0"/>
                  </a:moveTo>
                  <a:lnTo>
                    <a:pt x="123850" y="0"/>
                  </a:lnTo>
                  <a:lnTo>
                    <a:pt x="123850" y="56362"/>
                  </a:lnTo>
                  <a:lnTo>
                    <a:pt x="147789" y="56362"/>
                  </a:lnTo>
                  <a:lnTo>
                    <a:pt x="147789" y="0"/>
                  </a:lnTo>
                  <a:close/>
                </a:path>
              </a:pathLst>
            </a:custGeom>
            <a:solidFill>
              <a:srgbClr val="002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77717" y="3189401"/>
              <a:ext cx="260985" cy="880110"/>
            </a:xfrm>
            <a:custGeom>
              <a:avLst/>
              <a:gdLst/>
              <a:ahLst/>
              <a:cxnLst/>
              <a:rect l="l" t="t" r="r" b="b"/>
              <a:pathLst>
                <a:path w="260985" h="880110">
                  <a:moveTo>
                    <a:pt x="260642" y="113538"/>
                  </a:moveTo>
                  <a:lnTo>
                    <a:pt x="230670" y="113538"/>
                  </a:lnTo>
                  <a:lnTo>
                    <a:pt x="230670" y="55397"/>
                  </a:lnTo>
                  <a:lnTo>
                    <a:pt x="206781" y="55397"/>
                  </a:lnTo>
                  <a:lnTo>
                    <a:pt x="206781" y="0"/>
                  </a:lnTo>
                  <a:lnTo>
                    <a:pt x="47929" y="0"/>
                  </a:lnTo>
                  <a:lnTo>
                    <a:pt x="47929" y="55397"/>
                  </a:lnTo>
                  <a:lnTo>
                    <a:pt x="23939" y="55397"/>
                  </a:lnTo>
                  <a:lnTo>
                    <a:pt x="23939" y="113538"/>
                  </a:lnTo>
                  <a:lnTo>
                    <a:pt x="0" y="113538"/>
                  </a:lnTo>
                  <a:lnTo>
                    <a:pt x="0" y="879551"/>
                  </a:lnTo>
                  <a:lnTo>
                    <a:pt x="260642" y="879551"/>
                  </a:lnTo>
                  <a:lnTo>
                    <a:pt x="260642" y="113538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13683" y="3345357"/>
              <a:ext cx="182880" cy="266700"/>
            </a:xfrm>
            <a:custGeom>
              <a:avLst/>
              <a:gdLst/>
              <a:ahLst/>
              <a:cxnLst/>
              <a:rect l="l" t="t" r="r" b="b"/>
              <a:pathLst>
                <a:path w="182879" h="266700">
                  <a:moveTo>
                    <a:pt x="32258" y="194830"/>
                  </a:moveTo>
                  <a:lnTo>
                    <a:pt x="0" y="194830"/>
                  </a:lnTo>
                  <a:lnTo>
                    <a:pt x="0" y="266179"/>
                  </a:lnTo>
                  <a:lnTo>
                    <a:pt x="32258" y="266179"/>
                  </a:lnTo>
                  <a:lnTo>
                    <a:pt x="32258" y="194830"/>
                  </a:lnTo>
                  <a:close/>
                </a:path>
                <a:path w="182879" h="266700">
                  <a:moveTo>
                    <a:pt x="32258" y="97409"/>
                  </a:moveTo>
                  <a:lnTo>
                    <a:pt x="0" y="97409"/>
                  </a:lnTo>
                  <a:lnTo>
                    <a:pt x="0" y="168757"/>
                  </a:lnTo>
                  <a:lnTo>
                    <a:pt x="32258" y="168757"/>
                  </a:lnTo>
                  <a:lnTo>
                    <a:pt x="32258" y="97409"/>
                  </a:lnTo>
                  <a:close/>
                </a:path>
                <a:path w="182879" h="266700">
                  <a:moveTo>
                    <a:pt x="32258" y="0"/>
                  </a:moveTo>
                  <a:lnTo>
                    <a:pt x="0" y="0"/>
                  </a:lnTo>
                  <a:lnTo>
                    <a:pt x="0" y="71399"/>
                  </a:lnTo>
                  <a:lnTo>
                    <a:pt x="32258" y="71399"/>
                  </a:lnTo>
                  <a:lnTo>
                    <a:pt x="32258" y="0"/>
                  </a:lnTo>
                  <a:close/>
                </a:path>
                <a:path w="182879" h="266700">
                  <a:moveTo>
                    <a:pt x="82359" y="194830"/>
                  </a:moveTo>
                  <a:lnTo>
                    <a:pt x="50152" y="194830"/>
                  </a:lnTo>
                  <a:lnTo>
                    <a:pt x="50152" y="266179"/>
                  </a:lnTo>
                  <a:lnTo>
                    <a:pt x="82359" y="266179"/>
                  </a:lnTo>
                  <a:lnTo>
                    <a:pt x="82359" y="194830"/>
                  </a:lnTo>
                  <a:close/>
                </a:path>
                <a:path w="182879" h="266700">
                  <a:moveTo>
                    <a:pt x="82359" y="97409"/>
                  </a:moveTo>
                  <a:lnTo>
                    <a:pt x="50152" y="97409"/>
                  </a:lnTo>
                  <a:lnTo>
                    <a:pt x="50152" y="168757"/>
                  </a:lnTo>
                  <a:lnTo>
                    <a:pt x="82359" y="168757"/>
                  </a:lnTo>
                  <a:lnTo>
                    <a:pt x="82359" y="97409"/>
                  </a:lnTo>
                  <a:close/>
                </a:path>
                <a:path w="182879" h="266700">
                  <a:moveTo>
                    <a:pt x="82359" y="0"/>
                  </a:moveTo>
                  <a:lnTo>
                    <a:pt x="50152" y="0"/>
                  </a:lnTo>
                  <a:lnTo>
                    <a:pt x="50152" y="71399"/>
                  </a:lnTo>
                  <a:lnTo>
                    <a:pt x="82359" y="71399"/>
                  </a:lnTo>
                  <a:lnTo>
                    <a:pt x="82359" y="0"/>
                  </a:lnTo>
                  <a:close/>
                </a:path>
                <a:path w="182879" h="266700">
                  <a:moveTo>
                    <a:pt x="132575" y="194830"/>
                  </a:moveTo>
                  <a:lnTo>
                    <a:pt x="100304" y="194830"/>
                  </a:lnTo>
                  <a:lnTo>
                    <a:pt x="100304" y="266179"/>
                  </a:lnTo>
                  <a:lnTo>
                    <a:pt x="132575" y="266179"/>
                  </a:lnTo>
                  <a:lnTo>
                    <a:pt x="132575" y="194830"/>
                  </a:lnTo>
                  <a:close/>
                </a:path>
                <a:path w="182879" h="266700">
                  <a:moveTo>
                    <a:pt x="132575" y="97409"/>
                  </a:moveTo>
                  <a:lnTo>
                    <a:pt x="100304" y="97409"/>
                  </a:lnTo>
                  <a:lnTo>
                    <a:pt x="100304" y="168757"/>
                  </a:lnTo>
                  <a:lnTo>
                    <a:pt x="132575" y="168757"/>
                  </a:lnTo>
                  <a:lnTo>
                    <a:pt x="132575" y="97409"/>
                  </a:lnTo>
                  <a:close/>
                </a:path>
                <a:path w="182879" h="266700">
                  <a:moveTo>
                    <a:pt x="132575" y="0"/>
                  </a:moveTo>
                  <a:lnTo>
                    <a:pt x="100304" y="0"/>
                  </a:lnTo>
                  <a:lnTo>
                    <a:pt x="100304" y="71399"/>
                  </a:lnTo>
                  <a:lnTo>
                    <a:pt x="132575" y="71399"/>
                  </a:lnTo>
                  <a:lnTo>
                    <a:pt x="132575" y="0"/>
                  </a:lnTo>
                  <a:close/>
                </a:path>
                <a:path w="182879" h="266700">
                  <a:moveTo>
                    <a:pt x="182676" y="194830"/>
                  </a:moveTo>
                  <a:lnTo>
                    <a:pt x="150469" y="194830"/>
                  </a:lnTo>
                  <a:lnTo>
                    <a:pt x="150469" y="266179"/>
                  </a:lnTo>
                  <a:lnTo>
                    <a:pt x="182676" y="266179"/>
                  </a:lnTo>
                  <a:lnTo>
                    <a:pt x="182676" y="194830"/>
                  </a:lnTo>
                  <a:close/>
                </a:path>
                <a:path w="182879" h="266700">
                  <a:moveTo>
                    <a:pt x="182676" y="97409"/>
                  </a:moveTo>
                  <a:lnTo>
                    <a:pt x="150469" y="97409"/>
                  </a:lnTo>
                  <a:lnTo>
                    <a:pt x="150469" y="168757"/>
                  </a:lnTo>
                  <a:lnTo>
                    <a:pt x="182676" y="168757"/>
                  </a:lnTo>
                  <a:lnTo>
                    <a:pt x="182676" y="97409"/>
                  </a:lnTo>
                  <a:close/>
                </a:path>
                <a:path w="182879" h="266700">
                  <a:moveTo>
                    <a:pt x="182676" y="0"/>
                  </a:moveTo>
                  <a:lnTo>
                    <a:pt x="150469" y="0"/>
                  </a:lnTo>
                  <a:lnTo>
                    <a:pt x="150469" y="71399"/>
                  </a:lnTo>
                  <a:lnTo>
                    <a:pt x="182676" y="71399"/>
                  </a:lnTo>
                  <a:lnTo>
                    <a:pt x="182676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3685" y="3637541"/>
              <a:ext cx="182675" cy="713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89179" y="3487243"/>
              <a:ext cx="241300" cy="570230"/>
            </a:xfrm>
            <a:custGeom>
              <a:avLst/>
              <a:gdLst/>
              <a:ahLst/>
              <a:cxnLst/>
              <a:rect l="l" t="t" r="r" b="b"/>
              <a:pathLst>
                <a:path w="241300" h="570229">
                  <a:moveTo>
                    <a:pt x="241155" y="570039"/>
                  </a:moveTo>
                  <a:lnTo>
                    <a:pt x="0" y="570039"/>
                  </a:lnTo>
                  <a:lnTo>
                    <a:pt x="0" y="88727"/>
                  </a:lnTo>
                  <a:lnTo>
                    <a:pt x="49188" y="0"/>
                  </a:lnTo>
                  <a:lnTo>
                    <a:pt x="189914" y="0"/>
                  </a:lnTo>
                  <a:lnTo>
                    <a:pt x="241155" y="88727"/>
                  </a:lnTo>
                  <a:lnTo>
                    <a:pt x="241155" y="570039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43439" y="3578326"/>
              <a:ext cx="132715" cy="250825"/>
            </a:xfrm>
            <a:custGeom>
              <a:avLst/>
              <a:gdLst/>
              <a:ahLst/>
              <a:cxnLst/>
              <a:rect l="l" t="t" r="r" b="b"/>
              <a:pathLst>
                <a:path w="132714" h="250825">
                  <a:moveTo>
                    <a:pt x="32258" y="178993"/>
                  </a:moveTo>
                  <a:lnTo>
                    <a:pt x="0" y="178993"/>
                  </a:lnTo>
                  <a:lnTo>
                    <a:pt x="0" y="250342"/>
                  </a:lnTo>
                  <a:lnTo>
                    <a:pt x="32258" y="250342"/>
                  </a:lnTo>
                  <a:lnTo>
                    <a:pt x="32258" y="178993"/>
                  </a:lnTo>
                  <a:close/>
                </a:path>
                <a:path w="132714" h="250825">
                  <a:moveTo>
                    <a:pt x="32258" y="89458"/>
                  </a:moveTo>
                  <a:lnTo>
                    <a:pt x="0" y="89458"/>
                  </a:lnTo>
                  <a:lnTo>
                    <a:pt x="0" y="160807"/>
                  </a:lnTo>
                  <a:lnTo>
                    <a:pt x="32258" y="160807"/>
                  </a:lnTo>
                  <a:lnTo>
                    <a:pt x="32258" y="89458"/>
                  </a:lnTo>
                  <a:close/>
                </a:path>
                <a:path w="132714" h="250825">
                  <a:moveTo>
                    <a:pt x="32258" y="0"/>
                  </a:moveTo>
                  <a:lnTo>
                    <a:pt x="0" y="0"/>
                  </a:lnTo>
                  <a:lnTo>
                    <a:pt x="0" y="71335"/>
                  </a:lnTo>
                  <a:lnTo>
                    <a:pt x="32258" y="71335"/>
                  </a:lnTo>
                  <a:lnTo>
                    <a:pt x="32258" y="0"/>
                  </a:lnTo>
                  <a:close/>
                </a:path>
                <a:path w="132714" h="250825">
                  <a:moveTo>
                    <a:pt x="82410" y="178993"/>
                  </a:moveTo>
                  <a:lnTo>
                    <a:pt x="50152" y="178993"/>
                  </a:lnTo>
                  <a:lnTo>
                    <a:pt x="50152" y="250342"/>
                  </a:lnTo>
                  <a:lnTo>
                    <a:pt x="82410" y="250342"/>
                  </a:lnTo>
                  <a:lnTo>
                    <a:pt x="82410" y="178993"/>
                  </a:lnTo>
                  <a:close/>
                </a:path>
                <a:path w="132714" h="250825">
                  <a:moveTo>
                    <a:pt x="82410" y="89458"/>
                  </a:moveTo>
                  <a:lnTo>
                    <a:pt x="50152" y="89458"/>
                  </a:lnTo>
                  <a:lnTo>
                    <a:pt x="50152" y="160807"/>
                  </a:lnTo>
                  <a:lnTo>
                    <a:pt x="82410" y="160807"/>
                  </a:lnTo>
                  <a:lnTo>
                    <a:pt x="82410" y="89458"/>
                  </a:lnTo>
                  <a:close/>
                </a:path>
                <a:path w="132714" h="250825">
                  <a:moveTo>
                    <a:pt x="82410" y="0"/>
                  </a:moveTo>
                  <a:lnTo>
                    <a:pt x="50152" y="0"/>
                  </a:lnTo>
                  <a:lnTo>
                    <a:pt x="50152" y="71335"/>
                  </a:lnTo>
                  <a:lnTo>
                    <a:pt x="82410" y="71335"/>
                  </a:lnTo>
                  <a:lnTo>
                    <a:pt x="82410" y="0"/>
                  </a:lnTo>
                  <a:close/>
                </a:path>
                <a:path w="132714" h="250825">
                  <a:moveTo>
                    <a:pt x="132511" y="178993"/>
                  </a:moveTo>
                  <a:lnTo>
                    <a:pt x="100304" y="178993"/>
                  </a:lnTo>
                  <a:lnTo>
                    <a:pt x="100304" y="250342"/>
                  </a:lnTo>
                  <a:lnTo>
                    <a:pt x="132511" y="250342"/>
                  </a:lnTo>
                  <a:lnTo>
                    <a:pt x="132511" y="178993"/>
                  </a:lnTo>
                  <a:close/>
                </a:path>
                <a:path w="132714" h="250825">
                  <a:moveTo>
                    <a:pt x="132511" y="89458"/>
                  </a:moveTo>
                  <a:lnTo>
                    <a:pt x="100304" y="89458"/>
                  </a:lnTo>
                  <a:lnTo>
                    <a:pt x="100304" y="160807"/>
                  </a:lnTo>
                  <a:lnTo>
                    <a:pt x="132511" y="160807"/>
                  </a:lnTo>
                  <a:lnTo>
                    <a:pt x="132511" y="89458"/>
                  </a:lnTo>
                  <a:close/>
                </a:path>
                <a:path w="132714" h="250825">
                  <a:moveTo>
                    <a:pt x="132511" y="0"/>
                  </a:moveTo>
                  <a:lnTo>
                    <a:pt x="100304" y="0"/>
                  </a:lnTo>
                  <a:lnTo>
                    <a:pt x="100304" y="71335"/>
                  </a:lnTo>
                  <a:lnTo>
                    <a:pt x="132511" y="71335"/>
                  </a:lnTo>
                  <a:lnTo>
                    <a:pt x="132511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12582" y="3543326"/>
              <a:ext cx="241300" cy="514350"/>
            </a:xfrm>
            <a:custGeom>
              <a:avLst/>
              <a:gdLst/>
              <a:ahLst/>
              <a:cxnLst/>
              <a:rect l="l" t="t" r="r" b="b"/>
              <a:pathLst>
                <a:path w="241300" h="514350">
                  <a:moveTo>
                    <a:pt x="241212" y="513955"/>
                  </a:moveTo>
                  <a:lnTo>
                    <a:pt x="0" y="513955"/>
                  </a:lnTo>
                  <a:lnTo>
                    <a:pt x="0" y="163562"/>
                  </a:lnTo>
                  <a:lnTo>
                    <a:pt x="120663" y="0"/>
                  </a:lnTo>
                  <a:lnTo>
                    <a:pt x="241212" y="163562"/>
                  </a:lnTo>
                  <a:lnTo>
                    <a:pt x="241212" y="513955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45584" y="3869477"/>
              <a:ext cx="175895" cy="92075"/>
            </a:xfrm>
            <a:custGeom>
              <a:avLst/>
              <a:gdLst/>
              <a:ahLst/>
              <a:cxnLst/>
              <a:rect l="l" t="t" r="r" b="b"/>
              <a:pathLst>
                <a:path w="175895" h="92075">
                  <a:moveTo>
                    <a:pt x="175266" y="91985"/>
                  </a:moveTo>
                  <a:lnTo>
                    <a:pt x="0" y="91985"/>
                  </a:lnTo>
                  <a:lnTo>
                    <a:pt x="0" y="0"/>
                  </a:lnTo>
                  <a:lnTo>
                    <a:pt x="175266" y="0"/>
                  </a:lnTo>
                  <a:lnTo>
                    <a:pt x="175266" y="91985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24666" y="3821854"/>
              <a:ext cx="217170" cy="63500"/>
            </a:xfrm>
            <a:custGeom>
              <a:avLst/>
              <a:gdLst/>
              <a:ahLst/>
              <a:cxnLst/>
              <a:rect l="l" t="t" r="r" b="b"/>
              <a:pathLst>
                <a:path w="217170" h="63500">
                  <a:moveTo>
                    <a:pt x="12995" y="63401"/>
                  </a:moveTo>
                  <a:lnTo>
                    <a:pt x="3761" y="63401"/>
                  </a:lnTo>
                  <a:lnTo>
                    <a:pt x="0" y="59685"/>
                  </a:lnTo>
                  <a:lnTo>
                    <a:pt x="0" y="54082"/>
                  </a:lnTo>
                  <a:lnTo>
                    <a:pt x="228" y="53110"/>
                  </a:lnTo>
                  <a:lnTo>
                    <a:pt x="513" y="52253"/>
                  </a:lnTo>
                  <a:lnTo>
                    <a:pt x="12995" y="0"/>
                  </a:lnTo>
                  <a:lnTo>
                    <a:pt x="203993" y="0"/>
                  </a:lnTo>
                  <a:lnTo>
                    <a:pt x="216475" y="52253"/>
                  </a:lnTo>
                  <a:lnTo>
                    <a:pt x="216817" y="53167"/>
                  </a:lnTo>
                  <a:lnTo>
                    <a:pt x="216988" y="54139"/>
                  </a:lnTo>
                  <a:lnTo>
                    <a:pt x="216133" y="55054"/>
                  </a:lnTo>
                  <a:lnTo>
                    <a:pt x="16757" y="55054"/>
                  </a:lnTo>
                  <a:lnTo>
                    <a:pt x="16757" y="59685"/>
                  </a:lnTo>
                  <a:lnTo>
                    <a:pt x="12995" y="63401"/>
                  </a:lnTo>
                  <a:close/>
                </a:path>
                <a:path w="217170" h="63500">
                  <a:moveTo>
                    <a:pt x="29638" y="63401"/>
                  </a:moveTo>
                  <a:lnTo>
                    <a:pt x="20404" y="63401"/>
                  </a:lnTo>
                  <a:lnTo>
                    <a:pt x="16757" y="59685"/>
                  </a:lnTo>
                  <a:lnTo>
                    <a:pt x="16757" y="55054"/>
                  </a:lnTo>
                  <a:lnTo>
                    <a:pt x="33286" y="55054"/>
                  </a:lnTo>
                  <a:lnTo>
                    <a:pt x="33286" y="59685"/>
                  </a:lnTo>
                  <a:lnTo>
                    <a:pt x="29638" y="63401"/>
                  </a:lnTo>
                  <a:close/>
                </a:path>
                <a:path w="217170" h="63500">
                  <a:moveTo>
                    <a:pt x="46281" y="63401"/>
                  </a:moveTo>
                  <a:lnTo>
                    <a:pt x="37048" y="63401"/>
                  </a:lnTo>
                  <a:lnTo>
                    <a:pt x="33286" y="59685"/>
                  </a:lnTo>
                  <a:lnTo>
                    <a:pt x="33286" y="55054"/>
                  </a:lnTo>
                  <a:lnTo>
                    <a:pt x="49929" y="55054"/>
                  </a:lnTo>
                  <a:lnTo>
                    <a:pt x="49929" y="59685"/>
                  </a:lnTo>
                  <a:lnTo>
                    <a:pt x="46281" y="63401"/>
                  </a:lnTo>
                  <a:close/>
                </a:path>
                <a:path w="217170" h="63500">
                  <a:moveTo>
                    <a:pt x="62867" y="63401"/>
                  </a:moveTo>
                  <a:lnTo>
                    <a:pt x="53691" y="63401"/>
                  </a:lnTo>
                  <a:lnTo>
                    <a:pt x="49929" y="59685"/>
                  </a:lnTo>
                  <a:lnTo>
                    <a:pt x="49929" y="55054"/>
                  </a:lnTo>
                  <a:lnTo>
                    <a:pt x="66572" y="55054"/>
                  </a:lnTo>
                  <a:lnTo>
                    <a:pt x="66572" y="59685"/>
                  </a:lnTo>
                  <a:lnTo>
                    <a:pt x="62867" y="63401"/>
                  </a:lnTo>
                  <a:close/>
                </a:path>
                <a:path w="217170" h="63500">
                  <a:moveTo>
                    <a:pt x="79511" y="63401"/>
                  </a:moveTo>
                  <a:lnTo>
                    <a:pt x="70277" y="63401"/>
                  </a:lnTo>
                  <a:lnTo>
                    <a:pt x="66572" y="59685"/>
                  </a:lnTo>
                  <a:lnTo>
                    <a:pt x="66572" y="55054"/>
                  </a:lnTo>
                  <a:lnTo>
                    <a:pt x="83158" y="55054"/>
                  </a:lnTo>
                  <a:lnTo>
                    <a:pt x="83158" y="59685"/>
                  </a:lnTo>
                  <a:lnTo>
                    <a:pt x="79511" y="63401"/>
                  </a:lnTo>
                  <a:close/>
                </a:path>
                <a:path w="217170" h="63500">
                  <a:moveTo>
                    <a:pt x="96097" y="63401"/>
                  </a:moveTo>
                  <a:lnTo>
                    <a:pt x="86920" y="63401"/>
                  </a:lnTo>
                  <a:lnTo>
                    <a:pt x="83158" y="59685"/>
                  </a:lnTo>
                  <a:lnTo>
                    <a:pt x="83158" y="55054"/>
                  </a:lnTo>
                  <a:lnTo>
                    <a:pt x="99802" y="55054"/>
                  </a:lnTo>
                  <a:lnTo>
                    <a:pt x="99802" y="59685"/>
                  </a:lnTo>
                  <a:lnTo>
                    <a:pt x="96097" y="63401"/>
                  </a:lnTo>
                  <a:close/>
                </a:path>
                <a:path w="217170" h="63500">
                  <a:moveTo>
                    <a:pt x="112740" y="63401"/>
                  </a:moveTo>
                  <a:lnTo>
                    <a:pt x="103506" y="63401"/>
                  </a:lnTo>
                  <a:lnTo>
                    <a:pt x="99802" y="59685"/>
                  </a:lnTo>
                  <a:lnTo>
                    <a:pt x="99802" y="55054"/>
                  </a:lnTo>
                  <a:lnTo>
                    <a:pt x="116445" y="55054"/>
                  </a:lnTo>
                  <a:lnTo>
                    <a:pt x="116445" y="59685"/>
                  </a:lnTo>
                  <a:lnTo>
                    <a:pt x="112740" y="63401"/>
                  </a:lnTo>
                  <a:close/>
                </a:path>
                <a:path w="217170" h="63500">
                  <a:moveTo>
                    <a:pt x="129383" y="63401"/>
                  </a:moveTo>
                  <a:lnTo>
                    <a:pt x="120150" y="63401"/>
                  </a:lnTo>
                  <a:lnTo>
                    <a:pt x="116445" y="59685"/>
                  </a:lnTo>
                  <a:lnTo>
                    <a:pt x="116445" y="55054"/>
                  </a:lnTo>
                  <a:lnTo>
                    <a:pt x="133031" y="55054"/>
                  </a:lnTo>
                  <a:lnTo>
                    <a:pt x="133031" y="59685"/>
                  </a:lnTo>
                  <a:lnTo>
                    <a:pt x="129383" y="63401"/>
                  </a:lnTo>
                  <a:close/>
                </a:path>
                <a:path w="217170" h="63500">
                  <a:moveTo>
                    <a:pt x="145970" y="63401"/>
                  </a:moveTo>
                  <a:lnTo>
                    <a:pt x="136793" y="63401"/>
                  </a:lnTo>
                  <a:lnTo>
                    <a:pt x="133031" y="59685"/>
                  </a:lnTo>
                  <a:lnTo>
                    <a:pt x="133031" y="55054"/>
                  </a:lnTo>
                  <a:lnTo>
                    <a:pt x="149674" y="55054"/>
                  </a:lnTo>
                  <a:lnTo>
                    <a:pt x="149674" y="59685"/>
                  </a:lnTo>
                  <a:lnTo>
                    <a:pt x="145970" y="63401"/>
                  </a:lnTo>
                  <a:close/>
                </a:path>
                <a:path w="217170" h="63500">
                  <a:moveTo>
                    <a:pt x="162613" y="63401"/>
                  </a:moveTo>
                  <a:lnTo>
                    <a:pt x="153379" y="63401"/>
                  </a:lnTo>
                  <a:lnTo>
                    <a:pt x="149674" y="59685"/>
                  </a:lnTo>
                  <a:lnTo>
                    <a:pt x="149674" y="55054"/>
                  </a:lnTo>
                  <a:lnTo>
                    <a:pt x="166261" y="55054"/>
                  </a:lnTo>
                  <a:lnTo>
                    <a:pt x="166261" y="59685"/>
                  </a:lnTo>
                  <a:lnTo>
                    <a:pt x="162613" y="63401"/>
                  </a:lnTo>
                  <a:close/>
                </a:path>
                <a:path w="217170" h="63500">
                  <a:moveTo>
                    <a:pt x="179199" y="63401"/>
                  </a:moveTo>
                  <a:lnTo>
                    <a:pt x="170022" y="63401"/>
                  </a:lnTo>
                  <a:lnTo>
                    <a:pt x="166261" y="59685"/>
                  </a:lnTo>
                  <a:lnTo>
                    <a:pt x="166261" y="55054"/>
                  </a:lnTo>
                  <a:lnTo>
                    <a:pt x="182904" y="55054"/>
                  </a:lnTo>
                  <a:lnTo>
                    <a:pt x="182904" y="59685"/>
                  </a:lnTo>
                  <a:lnTo>
                    <a:pt x="179199" y="63401"/>
                  </a:lnTo>
                  <a:close/>
                </a:path>
                <a:path w="217170" h="63500">
                  <a:moveTo>
                    <a:pt x="195842" y="63401"/>
                  </a:moveTo>
                  <a:lnTo>
                    <a:pt x="186609" y="63401"/>
                  </a:lnTo>
                  <a:lnTo>
                    <a:pt x="182904" y="59685"/>
                  </a:lnTo>
                  <a:lnTo>
                    <a:pt x="182904" y="55054"/>
                  </a:lnTo>
                  <a:lnTo>
                    <a:pt x="199547" y="55054"/>
                  </a:lnTo>
                  <a:lnTo>
                    <a:pt x="199547" y="59685"/>
                  </a:lnTo>
                  <a:lnTo>
                    <a:pt x="195842" y="63401"/>
                  </a:lnTo>
                  <a:close/>
                </a:path>
                <a:path w="217170" h="63500">
                  <a:moveTo>
                    <a:pt x="212485" y="63401"/>
                  </a:moveTo>
                  <a:lnTo>
                    <a:pt x="203252" y="63401"/>
                  </a:lnTo>
                  <a:lnTo>
                    <a:pt x="199547" y="59685"/>
                  </a:lnTo>
                  <a:lnTo>
                    <a:pt x="199547" y="55054"/>
                  </a:lnTo>
                  <a:lnTo>
                    <a:pt x="216133" y="55054"/>
                  </a:lnTo>
                  <a:lnTo>
                    <a:pt x="216133" y="59685"/>
                  </a:lnTo>
                  <a:lnTo>
                    <a:pt x="212485" y="63401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46600" y="3721011"/>
              <a:ext cx="162560" cy="64135"/>
            </a:xfrm>
            <a:custGeom>
              <a:avLst/>
              <a:gdLst/>
              <a:ahLst/>
              <a:cxnLst/>
              <a:rect l="l" t="t" r="r" b="b"/>
              <a:pathLst>
                <a:path w="162560" h="64135">
                  <a:moveTo>
                    <a:pt x="27876" y="0"/>
                  </a:moveTo>
                  <a:lnTo>
                    <a:pt x="0" y="0"/>
                  </a:lnTo>
                  <a:lnTo>
                    <a:pt x="0" y="63982"/>
                  </a:lnTo>
                  <a:lnTo>
                    <a:pt x="27876" y="63982"/>
                  </a:lnTo>
                  <a:lnTo>
                    <a:pt x="27876" y="0"/>
                  </a:lnTo>
                  <a:close/>
                </a:path>
                <a:path w="162560" h="64135">
                  <a:moveTo>
                    <a:pt x="72732" y="0"/>
                  </a:moveTo>
                  <a:lnTo>
                    <a:pt x="44856" y="0"/>
                  </a:lnTo>
                  <a:lnTo>
                    <a:pt x="44856" y="63982"/>
                  </a:lnTo>
                  <a:lnTo>
                    <a:pt x="72732" y="63982"/>
                  </a:lnTo>
                  <a:lnTo>
                    <a:pt x="72732" y="0"/>
                  </a:lnTo>
                  <a:close/>
                </a:path>
                <a:path w="162560" h="64135">
                  <a:moveTo>
                    <a:pt x="117525" y="0"/>
                  </a:moveTo>
                  <a:lnTo>
                    <a:pt x="89712" y="0"/>
                  </a:lnTo>
                  <a:lnTo>
                    <a:pt x="89712" y="63982"/>
                  </a:lnTo>
                  <a:lnTo>
                    <a:pt x="117525" y="63982"/>
                  </a:lnTo>
                  <a:lnTo>
                    <a:pt x="117525" y="0"/>
                  </a:lnTo>
                  <a:close/>
                </a:path>
                <a:path w="162560" h="64135">
                  <a:moveTo>
                    <a:pt x="162382" y="0"/>
                  </a:moveTo>
                  <a:lnTo>
                    <a:pt x="134518" y="0"/>
                  </a:lnTo>
                  <a:lnTo>
                    <a:pt x="134518" y="63982"/>
                  </a:lnTo>
                  <a:lnTo>
                    <a:pt x="162382" y="63982"/>
                  </a:lnTo>
                  <a:lnTo>
                    <a:pt x="162382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71486" y="3545555"/>
              <a:ext cx="241300" cy="459105"/>
            </a:xfrm>
            <a:custGeom>
              <a:avLst/>
              <a:gdLst/>
              <a:ahLst/>
              <a:cxnLst/>
              <a:rect l="l" t="t" r="r" b="b"/>
              <a:pathLst>
                <a:path w="241300" h="459104">
                  <a:moveTo>
                    <a:pt x="241098" y="458787"/>
                  </a:moveTo>
                  <a:lnTo>
                    <a:pt x="0" y="458787"/>
                  </a:lnTo>
                  <a:lnTo>
                    <a:pt x="0" y="163619"/>
                  </a:lnTo>
                  <a:lnTo>
                    <a:pt x="120492" y="0"/>
                  </a:lnTo>
                  <a:lnTo>
                    <a:pt x="241098" y="163619"/>
                  </a:lnTo>
                  <a:lnTo>
                    <a:pt x="241098" y="458787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2207" y="3729469"/>
              <a:ext cx="179768" cy="1662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894947" y="3653320"/>
              <a:ext cx="241300" cy="420370"/>
            </a:xfrm>
            <a:custGeom>
              <a:avLst/>
              <a:gdLst/>
              <a:ahLst/>
              <a:cxnLst/>
              <a:rect l="l" t="t" r="r" b="b"/>
              <a:pathLst>
                <a:path w="241300" h="420370">
                  <a:moveTo>
                    <a:pt x="241155" y="420082"/>
                  </a:moveTo>
                  <a:lnTo>
                    <a:pt x="0" y="420082"/>
                  </a:lnTo>
                  <a:lnTo>
                    <a:pt x="0" y="65458"/>
                  </a:lnTo>
                  <a:lnTo>
                    <a:pt x="49302" y="0"/>
                  </a:lnTo>
                  <a:lnTo>
                    <a:pt x="190028" y="0"/>
                  </a:lnTo>
                  <a:lnTo>
                    <a:pt x="241155" y="65458"/>
                  </a:lnTo>
                  <a:lnTo>
                    <a:pt x="241155" y="420082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0117" y="3738168"/>
              <a:ext cx="130810" cy="152400"/>
            </a:xfrm>
            <a:custGeom>
              <a:avLst/>
              <a:gdLst/>
              <a:ahLst/>
              <a:cxnLst/>
              <a:rect l="l" t="t" r="r" b="b"/>
              <a:pathLst>
                <a:path w="130810" h="152400">
                  <a:moveTo>
                    <a:pt x="130810" y="91643"/>
                  </a:moveTo>
                  <a:lnTo>
                    <a:pt x="0" y="91643"/>
                  </a:lnTo>
                  <a:lnTo>
                    <a:pt x="0" y="151777"/>
                  </a:lnTo>
                  <a:lnTo>
                    <a:pt x="130810" y="151777"/>
                  </a:lnTo>
                  <a:lnTo>
                    <a:pt x="130810" y="91643"/>
                  </a:lnTo>
                  <a:close/>
                </a:path>
                <a:path w="130810" h="152400">
                  <a:moveTo>
                    <a:pt x="130810" y="0"/>
                  </a:moveTo>
                  <a:lnTo>
                    <a:pt x="0" y="0"/>
                  </a:lnTo>
                  <a:lnTo>
                    <a:pt x="0" y="60083"/>
                  </a:lnTo>
                  <a:lnTo>
                    <a:pt x="130810" y="60083"/>
                  </a:lnTo>
                  <a:lnTo>
                    <a:pt x="130810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930332" y="3599523"/>
              <a:ext cx="241300" cy="457834"/>
            </a:xfrm>
            <a:custGeom>
              <a:avLst/>
              <a:gdLst/>
              <a:ahLst/>
              <a:cxnLst/>
              <a:rect l="l" t="t" r="r" b="b"/>
              <a:pathLst>
                <a:path w="241300" h="457835">
                  <a:moveTo>
                    <a:pt x="241155" y="457757"/>
                  </a:moveTo>
                  <a:lnTo>
                    <a:pt x="0" y="457757"/>
                  </a:lnTo>
                  <a:lnTo>
                    <a:pt x="0" y="0"/>
                  </a:lnTo>
                  <a:lnTo>
                    <a:pt x="241155" y="0"/>
                  </a:lnTo>
                  <a:lnTo>
                    <a:pt x="241155" y="457757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69766" y="3653840"/>
              <a:ext cx="162560" cy="241935"/>
            </a:xfrm>
            <a:custGeom>
              <a:avLst/>
              <a:gdLst/>
              <a:ahLst/>
              <a:cxnLst/>
              <a:rect l="l" t="t" r="r" b="b"/>
              <a:pathLst>
                <a:path w="162560" h="241935">
                  <a:moveTo>
                    <a:pt x="48387" y="217703"/>
                  </a:moveTo>
                  <a:lnTo>
                    <a:pt x="0" y="217703"/>
                  </a:lnTo>
                  <a:lnTo>
                    <a:pt x="0" y="241706"/>
                  </a:lnTo>
                  <a:lnTo>
                    <a:pt x="48387" y="241706"/>
                  </a:lnTo>
                  <a:lnTo>
                    <a:pt x="48387" y="217703"/>
                  </a:lnTo>
                  <a:close/>
                </a:path>
                <a:path w="162560" h="241935">
                  <a:moveTo>
                    <a:pt x="48387" y="174142"/>
                  </a:moveTo>
                  <a:lnTo>
                    <a:pt x="0" y="174142"/>
                  </a:lnTo>
                  <a:lnTo>
                    <a:pt x="0" y="198145"/>
                  </a:lnTo>
                  <a:lnTo>
                    <a:pt x="48387" y="198145"/>
                  </a:lnTo>
                  <a:lnTo>
                    <a:pt x="48387" y="174142"/>
                  </a:lnTo>
                  <a:close/>
                </a:path>
                <a:path w="162560" h="241935">
                  <a:moveTo>
                    <a:pt x="48387" y="130581"/>
                  </a:moveTo>
                  <a:lnTo>
                    <a:pt x="0" y="130581"/>
                  </a:lnTo>
                  <a:lnTo>
                    <a:pt x="0" y="154647"/>
                  </a:lnTo>
                  <a:lnTo>
                    <a:pt x="48387" y="154647"/>
                  </a:lnTo>
                  <a:lnTo>
                    <a:pt x="48387" y="130581"/>
                  </a:lnTo>
                  <a:close/>
                </a:path>
                <a:path w="162560" h="241935">
                  <a:moveTo>
                    <a:pt x="48387" y="87071"/>
                  </a:moveTo>
                  <a:lnTo>
                    <a:pt x="0" y="87071"/>
                  </a:lnTo>
                  <a:lnTo>
                    <a:pt x="0" y="111188"/>
                  </a:lnTo>
                  <a:lnTo>
                    <a:pt x="48387" y="111188"/>
                  </a:lnTo>
                  <a:lnTo>
                    <a:pt x="48387" y="87071"/>
                  </a:lnTo>
                  <a:close/>
                </a:path>
                <a:path w="162560" h="241935">
                  <a:moveTo>
                    <a:pt x="48387" y="43624"/>
                  </a:moveTo>
                  <a:lnTo>
                    <a:pt x="0" y="43624"/>
                  </a:lnTo>
                  <a:lnTo>
                    <a:pt x="0" y="67627"/>
                  </a:lnTo>
                  <a:lnTo>
                    <a:pt x="48387" y="67627"/>
                  </a:lnTo>
                  <a:lnTo>
                    <a:pt x="48387" y="43624"/>
                  </a:lnTo>
                  <a:close/>
                </a:path>
                <a:path w="162560" h="241935">
                  <a:moveTo>
                    <a:pt x="48387" y="0"/>
                  </a:moveTo>
                  <a:lnTo>
                    <a:pt x="0" y="0"/>
                  </a:lnTo>
                  <a:lnTo>
                    <a:pt x="0" y="24066"/>
                  </a:lnTo>
                  <a:lnTo>
                    <a:pt x="48387" y="24066"/>
                  </a:lnTo>
                  <a:lnTo>
                    <a:pt x="48387" y="0"/>
                  </a:lnTo>
                  <a:close/>
                </a:path>
                <a:path w="162560" h="241935">
                  <a:moveTo>
                    <a:pt x="105270" y="217703"/>
                  </a:moveTo>
                  <a:lnTo>
                    <a:pt x="56946" y="217703"/>
                  </a:lnTo>
                  <a:lnTo>
                    <a:pt x="56946" y="241706"/>
                  </a:lnTo>
                  <a:lnTo>
                    <a:pt x="105270" y="241706"/>
                  </a:lnTo>
                  <a:lnTo>
                    <a:pt x="105270" y="217703"/>
                  </a:lnTo>
                  <a:close/>
                </a:path>
                <a:path w="162560" h="241935">
                  <a:moveTo>
                    <a:pt x="105270" y="174142"/>
                  </a:moveTo>
                  <a:lnTo>
                    <a:pt x="56946" y="174142"/>
                  </a:lnTo>
                  <a:lnTo>
                    <a:pt x="56946" y="198145"/>
                  </a:lnTo>
                  <a:lnTo>
                    <a:pt x="105270" y="198145"/>
                  </a:lnTo>
                  <a:lnTo>
                    <a:pt x="105270" y="174142"/>
                  </a:lnTo>
                  <a:close/>
                </a:path>
                <a:path w="162560" h="241935">
                  <a:moveTo>
                    <a:pt x="105270" y="130581"/>
                  </a:moveTo>
                  <a:lnTo>
                    <a:pt x="56946" y="130581"/>
                  </a:lnTo>
                  <a:lnTo>
                    <a:pt x="56946" y="154647"/>
                  </a:lnTo>
                  <a:lnTo>
                    <a:pt x="105270" y="154647"/>
                  </a:lnTo>
                  <a:lnTo>
                    <a:pt x="105270" y="130581"/>
                  </a:lnTo>
                  <a:close/>
                </a:path>
                <a:path w="162560" h="241935">
                  <a:moveTo>
                    <a:pt x="105270" y="87071"/>
                  </a:moveTo>
                  <a:lnTo>
                    <a:pt x="56946" y="87071"/>
                  </a:lnTo>
                  <a:lnTo>
                    <a:pt x="56946" y="111188"/>
                  </a:lnTo>
                  <a:lnTo>
                    <a:pt x="105270" y="111188"/>
                  </a:lnTo>
                  <a:lnTo>
                    <a:pt x="105270" y="87071"/>
                  </a:lnTo>
                  <a:close/>
                </a:path>
                <a:path w="162560" h="241935">
                  <a:moveTo>
                    <a:pt x="105270" y="43624"/>
                  </a:moveTo>
                  <a:lnTo>
                    <a:pt x="56946" y="43624"/>
                  </a:lnTo>
                  <a:lnTo>
                    <a:pt x="56946" y="67627"/>
                  </a:lnTo>
                  <a:lnTo>
                    <a:pt x="105270" y="67627"/>
                  </a:lnTo>
                  <a:lnTo>
                    <a:pt x="105270" y="43624"/>
                  </a:lnTo>
                  <a:close/>
                </a:path>
                <a:path w="162560" h="241935">
                  <a:moveTo>
                    <a:pt x="105270" y="0"/>
                  </a:moveTo>
                  <a:lnTo>
                    <a:pt x="56946" y="0"/>
                  </a:lnTo>
                  <a:lnTo>
                    <a:pt x="56946" y="24066"/>
                  </a:lnTo>
                  <a:lnTo>
                    <a:pt x="105270" y="24066"/>
                  </a:lnTo>
                  <a:lnTo>
                    <a:pt x="105270" y="0"/>
                  </a:lnTo>
                  <a:close/>
                </a:path>
                <a:path w="162560" h="241935">
                  <a:moveTo>
                    <a:pt x="162217" y="217703"/>
                  </a:moveTo>
                  <a:lnTo>
                    <a:pt x="113944" y="217703"/>
                  </a:lnTo>
                  <a:lnTo>
                    <a:pt x="113944" y="241706"/>
                  </a:lnTo>
                  <a:lnTo>
                    <a:pt x="162217" y="241706"/>
                  </a:lnTo>
                  <a:lnTo>
                    <a:pt x="162217" y="217703"/>
                  </a:lnTo>
                  <a:close/>
                </a:path>
                <a:path w="162560" h="241935">
                  <a:moveTo>
                    <a:pt x="162217" y="174142"/>
                  </a:moveTo>
                  <a:lnTo>
                    <a:pt x="113944" y="174142"/>
                  </a:lnTo>
                  <a:lnTo>
                    <a:pt x="113944" y="198145"/>
                  </a:lnTo>
                  <a:lnTo>
                    <a:pt x="162217" y="198145"/>
                  </a:lnTo>
                  <a:lnTo>
                    <a:pt x="162217" y="174142"/>
                  </a:lnTo>
                  <a:close/>
                </a:path>
                <a:path w="162560" h="241935">
                  <a:moveTo>
                    <a:pt x="162217" y="130581"/>
                  </a:moveTo>
                  <a:lnTo>
                    <a:pt x="113944" y="130581"/>
                  </a:lnTo>
                  <a:lnTo>
                    <a:pt x="113944" y="154647"/>
                  </a:lnTo>
                  <a:lnTo>
                    <a:pt x="162217" y="154647"/>
                  </a:lnTo>
                  <a:lnTo>
                    <a:pt x="162217" y="130581"/>
                  </a:lnTo>
                  <a:close/>
                </a:path>
                <a:path w="162560" h="241935">
                  <a:moveTo>
                    <a:pt x="162217" y="87071"/>
                  </a:moveTo>
                  <a:lnTo>
                    <a:pt x="113944" y="87071"/>
                  </a:lnTo>
                  <a:lnTo>
                    <a:pt x="113944" y="111188"/>
                  </a:lnTo>
                  <a:lnTo>
                    <a:pt x="162217" y="111188"/>
                  </a:lnTo>
                  <a:lnTo>
                    <a:pt x="162217" y="87071"/>
                  </a:lnTo>
                  <a:close/>
                </a:path>
                <a:path w="162560" h="241935">
                  <a:moveTo>
                    <a:pt x="162217" y="43624"/>
                  </a:moveTo>
                  <a:lnTo>
                    <a:pt x="113944" y="43624"/>
                  </a:lnTo>
                  <a:lnTo>
                    <a:pt x="113944" y="67627"/>
                  </a:lnTo>
                  <a:lnTo>
                    <a:pt x="162217" y="67627"/>
                  </a:lnTo>
                  <a:lnTo>
                    <a:pt x="162217" y="43624"/>
                  </a:lnTo>
                  <a:close/>
                </a:path>
                <a:path w="162560" h="241935">
                  <a:moveTo>
                    <a:pt x="162217" y="0"/>
                  </a:moveTo>
                  <a:lnTo>
                    <a:pt x="113944" y="0"/>
                  </a:lnTo>
                  <a:lnTo>
                    <a:pt x="113944" y="24066"/>
                  </a:lnTo>
                  <a:lnTo>
                    <a:pt x="162217" y="24066"/>
                  </a:lnTo>
                  <a:lnTo>
                    <a:pt x="162217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47968" y="3598495"/>
              <a:ext cx="241300" cy="459105"/>
            </a:xfrm>
            <a:custGeom>
              <a:avLst/>
              <a:gdLst/>
              <a:ahLst/>
              <a:cxnLst/>
              <a:rect l="l" t="t" r="r" b="b"/>
              <a:pathLst>
                <a:path w="241300" h="459104">
                  <a:moveTo>
                    <a:pt x="241212" y="458786"/>
                  </a:moveTo>
                  <a:lnTo>
                    <a:pt x="0" y="458786"/>
                  </a:lnTo>
                  <a:lnTo>
                    <a:pt x="0" y="163562"/>
                  </a:lnTo>
                  <a:lnTo>
                    <a:pt x="120606" y="0"/>
                  </a:lnTo>
                  <a:lnTo>
                    <a:pt x="241212" y="163562"/>
                  </a:lnTo>
                  <a:lnTo>
                    <a:pt x="241212" y="458786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22688" y="3721582"/>
              <a:ext cx="82550" cy="166370"/>
            </a:xfrm>
            <a:custGeom>
              <a:avLst/>
              <a:gdLst/>
              <a:ahLst/>
              <a:cxnLst/>
              <a:rect l="l" t="t" r="r" b="b"/>
              <a:pathLst>
                <a:path w="82550" h="166370">
                  <a:moveTo>
                    <a:pt x="32143" y="94729"/>
                  </a:moveTo>
                  <a:lnTo>
                    <a:pt x="0" y="94729"/>
                  </a:lnTo>
                  <a:lnTo>
                    <a:pt x="0" y="166077"/>
                  </a:lnTo>
                  <a:lnTo>
                    <a:pt x="32143" y="166077"/>
                  </a:lnTo>
                  <a:lnTo>
                    <a:pt x="32143" y="94729"/>
                  </a:lnTo>
                  <a:close/>
                </a:path>
                <a:path w="82550" h="166370">
                  <a:moveTo>
                    <a:pt x="32143" y="0"/>
                  </a:moveTo>
                  <a:lnTo>
                    <a:pt x="0" y="0"/>
                  </a:lnTo>
                  <a:lnTo>
                    <a:pt x="0" y="71412"/>
                  </a:lnTo>
                  <a:lnTo>
                    <a:pt x="32143" y="71412"/>
                  </a:lnTo>
                  <a:lnTo>
                    <a:pt x="32143" y="0"/>
                  </a:lnTo>
                  <a:close/>
                </a:path>
                <a:path w="82550" h="166370">
                  <a:moveTo>
                    <a:pt x="82410" y="94729"/>
                  </a:moveTo>
                  <a:lnTo>
                    <a:pt x="50215" y="94729"/>
                  </a:lnTo>
                  <a:lnTo>
                    <a:pt x="50215" y="166077"/>
                  </a:lnTo>
                  <a:lnTo>
                    <a:pt x="82410" y="166077"/>
                  </a:lnTo>
                  <a:lnTo>
                    <a:pt x="82410" y="94729"/>
                  </a:lnTo>
                  <a:close/>
                </a:path>
                <a:path w="82550" h="166370">
                  <a:moveTo>
                    <a:pt x="82410" y="0"/>
                  </a:moveTo>
                  <a:lnTo>
                    <a:pt x="50215" y="0"/>
                  </a:lnTo>
                  <a:lnTo>
                    <a:pt x="50215" y="71412"/>
                  </a:lnTo>
                  <a:lnTo>
                    <a:pt x="82410" y="71412"/>
                  </a:lnTo>
                  <a:lnTo>
                    <a:pt x="82410" y="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53793" y="3680247"/>
              <a:ext cx="241300" cy="323215"/>
            </a:xfrm>
            <a:custGeom>
              <a:avLst/>
              <a:gdLst/>
              <a:ahLst/>
              <a:cxnLst/>
              <a:rect l="l" t="t" r="r" b="b"/>
              <a:pathLst>
                <a:path w="241300" h="323214">
                  <a:moveTo>
                    <a:pt x="0" y="322891"/>
                  </a:moveTo>
                  <a:lnTo>
                    <a:pt x="241155" y="322891"/>
                  </a:lnTo>
                  <a:lnTo>
                    <a:pt x="241155" y="0"/>
                  </a:lnTo>
                  <a:lnTo>
                    <a:pt x="0" y="0"/>
                  </a:lnTo>
                  <a:lnTo>
                    <a:pt x="0" y="322891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5509" y="3589690"/>
              <a:ext cx="184272" cy="17488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694999" y="3785844"/>
              <a:ext cx="158750" cy="134620"/>
            </a:xfrm>
            <a:custGeom>
              <a:avLst/>
              <a:gdLst/>
              <a:ahLst/>
              <a:cxnLst/>
              <a:rect l="l" t="t" r="r" b="b"/>
              <a:pathLst>
                <a:path w="158750" h="134620">
                  <a:moveTo>
                    <a:pt x="23990" y="77749"/>
                  </a:moveTo>
                  <a:lnTo>
                    <a:pt x="0" y="77749"/>
                  </a:lnTo>
                  <a:lnTo>
                    <a:pt x="0" y="134175"/>
                  </a:lnTo>
                  <a:lnTo>
                    <a:pt x="23990" y="134175"/>
                  </a:lnTo>
                  <a:lnTo>
                    <a:pt x="23990" y="77749"/>
                  </a:lnTo>
                  <a:close/>
                </a:path>
                <a:path w="158750" h="134620">
                  <a:moveTo>
                    <a:pt x="23990" y="0"/>
                  </a:moveTo>
                  <a:lnTo>
                    <a:pt x="0" y="0"/>
                  </a:lnTo>
                  <a:lnTo>
                    <a:pt x="0" y="56426"/>
                  </a:lnTo>
                  <a:lnTo>
                    <a:pt x="23990" y="56426"/>
                  </a:lnTo>
                  <a:lnTo>
                    <a:pt x="23990" y="0"/>
                  </a:lnTo>
                  <a:close/>
                </a:path>
                <a:path w="158750" h="134620">
                  <a:moveTo>
                    <a:pt x="69189" y="77749"/>
                  </a:moveTo>
                  <a:lnTo>
                    <a:pt x="45199" y="77749"/>
                  </a:lnTo>
                  <a:lnTo>
                    <a:pt x="45199" y="134175"/>
                  </a:lnTo>
                  <a:lnTo>
                    <a:pt x="69189" y="134175"/>
                  </a:lnTo>
                  <a:lnTo>
                    <a:pt x="69189" y="77749"/>
                  </a:lnTo>
                  <a:close/>
                </a:path>
                <a:path w="158750" h="134620">
                  <a:moveTo>
                    <a:pt x="69189" y="0"/>
                  </a:moveTo>
                  <a:lnTo>
                    <a:pt x="45199" y="0"/>
                  </a:lnTo>
                  <a:lnTo>
                    <a:pt x="45199" y="56426"/>
                  </a:lnTo>
                  <a:lnTo>
                    <a:pt x="69189" y="56426"/>
                  </a:lnTo>
                  <a:lnTo>
                    <a:pt x="69189" y="0"/>
                  </a:lnTo>
                  <a:close/>
                </a:path>
                <a:path w="158750" h="134620">
                  <a:moveTo>
                    <a:pt x="113588" y="77749"/>
                  </a:moveTo>
                  <a:lnTo>
                    <a:pt x="89535" y="77749"/>
                  </a:lnTo>
                  <a:lnTo>
                    <a:pt x="89535" y="134175"/>
                  </a:lnTo>
                  <a:lnTo>
                    <a:pt x="113588" y="134175"/>
                  </a:lnTo>
                  <a:lnTo>
                    <a:pt x="113588" y="77749"/>
                  </a:lnTo>
                  <a:close/>
                </a:path>
                <a:path w="158750" h="134620">
                  <a:moveTo>
                    <a:pt x="113588" y="0"/>
                  </a:moveTo>
                  <a:lnTo>
                    <a:pt x="89535" y="0"/>
                  </a:lnTo>
                  <a:lnTo>
                    <a:pt x="89535" y="56426"/>
                  </a:lnTo>
                  <a:lnTo>
                    <a:pt x="113588" y="56426"/>
                  </a:lnTo>
                  <a:lnTo>
                    <a:pt x="113588" y="0"/>
                  </a:lnTo>
                  <a:close/>
                </a:path>
                <a:path w="158750" h="134620">
                  <a:moveTo>
                    <a:pt x="158673" y="77749"/>
                  </a:moveTo>
                  <a:lnTo>
                    <a:pt x="134683" y="77749"/>
                  </a:lnTo>
                  <a:lnTo>
                    <a:pt x="134683" y="134175"/>
                  </a:lnTo>
                  <a:lnTo>
                    <a:pt x="158673" y="134175"/>
                  </a:lnTo>
                  <a:lnTo>
                    <a:pt x="158673" y="77749"/>
                  </a:lnTo>
                  <a:close/>
                </a:path>
                <a:path w="158750" h="134620">
                  <a:moveTo>
                    <a:pt x="158673" y="0"/>
                  </a:moveTo>
                  <a:lnTo>
                    <a:pt x="134683" y="0"/>
                  </a:lnTo>
                  <a:lnTo>
                    <a:pt x="134683" y="56426"/>
                  </a:lnTo>
                  <a:lnTo>
                    <a:pt x="158673" y="56426"/>
                  </a:lnTo>
                  <a:lnTo>
                    <a:pt x="158673" y="0"/>
                  </a:lnTo>
                  <a:close/>
                </a:path>
              </a:pathLst>
            </a:custGeom>
            <a:solidFill>
              <a:srgbClr val="0027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48270" y="2227003"/>
              <a:ext cx="107314" cy="1158240"/>
            </a:xfrm>
            <a:custGeom>
              <a:avLst/>
              <a:gdLst/>
              <a:ahLst/>
              <a:cxnLst/>
              <a:rect l="l" t="t" r="r" b="b"/>
              <a:pathLst>
                <a:path w="107314" h="1158239">
                  <a:moveTo>
                    <a:pt x="104077" y="13720"/>
                  </a:moveTo>
                  <a:lnTo>
                    <a:pt x="96496" y="13720"/>
                  </a:lnTo>
                  <a:lnTo>
                    <a:pt x="93530" y="10690"/>
                  </a:lnTo>
                  <a:lnTo>
                    <a:pt x="93418" y="3086"/>
                  </a:lnTo>
                  <a:lnTo>
                    <a:pt x="96496" y="0"/>
                  </a:lnTo>
                  <a:lnTo>
                    <a:pt x="104077" y="0"/>
                  </a:lnTo>
                  <a:lnTo>
                    <a:pt x="107097" y="3086"/>
                  </a:lnTo>
                  <a:lnTo>
                    <a:pt x="107097" y="10690"/>
                  </a:lnTo>
                  <a:lnTo>
                    <a:pt x="104077" y="13720"/>
                  </a:lnTo>
                  <a:close/>
                </a:path>
                <a:path w="107314" h="1158239">
                  <a:moveTo>
                    <a:pt x="104077" y="44706"/>
                  </a:moveTo>
                  <a:lnTo>
                    <a:pt x="96496" y="44706"/>
                  </a:lnTo>
                  <a:lnTo>
                    <a:pt x="93473" y="41562"/>
                  </a:lnTo>
                  <a:lnTo>
                    <a:pt x="93418" y="33958"/>
                  </a:lnTo>
                  <a:lnTo>
                    <a:pt x="96496" y="30928"/>
                  </a:lnTo>
                  <a:lnTo>
                    <a:pt x="104077" y="30928"/>
                  </a:lnTo>
                  <a:lnTo>
                    <a:pt x="107097" y="33958"/>
                  </a:lnTo>
                  <a:lnTo>
                    <a:pt x="107097" y="41562"/>
                  </a:lnTo>
                  <a:lnTo>
                    <a:pt x="104077" y="44706"/>
                  </a:lnTo>
                  <a:close/>
                </a:path>
                <a:path w="107314" h="1158239">
                  <a:moveTo>
                    <a:pt x="104077" y="75635"/>
                  </a:moveTo>
                  <a:lnTo>
                    <a:pt x="96496" y="75635"/>
                  </a:lnTo>
                  <a:lnTo>
                    <a:pt x="93418" y="72548"/>
                  </a:lnTo>
                  <a:lnTo>
                    <a:pt x="93418" y="64944"/>
                  </a:lnTo>
                  <a:lnTo>
                    <a:pt x="96496" y="61857"/>
                  </a:lnTo>
                  <a:lnTo>
                    <a:pt x="104077" y="61857"/>
                  </a:lnTo>
                  <a:lnTo>
                    <a:pt x="107097" y="64944"/>
                  </a:lnTo>
                  <a:lnTo>
                    <a:pt x="107097" y="72548"/>
                  </a:lnTo>
                  <a:lnTo>
                    <a:pt x="104077" y="75635"/>
                  </a:lnTo>
                  <a:close/>
                </a:path>
                <a:path w="107314" h="1158239">
                  <a:moveTo>
                    <a:pt x="104077" y="106507"/>
                  </a:moveTo>
                  <a:lnTo>
                    <a:pt x="96496" y="106507"/>
                  </a:lnTo>
                  <a:lnTo>
                    <a:pt x="93418" y="103477"/>
                  </a:lnTo>
                  <a:lnTo>
                    <a:pt x="93418" y="95873"/>
                  </a:lnTo>
                  <a:lnTo>
                    <a:pt x="96496" y="92786"/>
                  </a:lnTo>
                  <a:lnTo>
                    <a:pt x="104077" y="92786"/>
                  </a:lnTo>
                  <a:lnTo>
                    <a:pt x="107097" y="95873"/>
                  </a:lnTo>
                  <a:lnTo>
                    <a:pt x="107097" y="103477"/>
                  </a:lnTo>
                  <a:lnTo>
                    <a:pt x="104077" y="106507"/>
                  </a:lnTo>
                  <a:close/>
                </a:path>
                <a:path w="107314" h="1158239">
                  <a:moveTo>
                    <a:pt x="104077" y="137435"/>
                  </a:moveTo>
                  <a:lnTo>
                    <a:pt x="96496" y="137435"/>
                  </a:lnTo>
                  <a:lnTo>
                    <a:pt x="93418" y="134405"/>
                  </a:lnTo>
                  <a:lnTo>
                    <a:pt x="93418" y="126745"/>
                  </a:lnTo>
                  <a:lnTo>
                    <a:pt x="96496" y="123715"/>
                  </a:lnTo>
                  <a:lnTo>
                    <a:pt x="104077" y="123715"/>
                  </a:lnTo>
                  <a:lnTo>
                    <a:pt x="107041" y="126745"/>
                  </a:lnTo>
                  <a:lnTo>
                    <a:pt x="107097" y="134405"/>
                  </a:lnTo>
                  <a:lnTo>
                    <a:pt x="104077" y="137435"/>
                  </a:lnTo>
                  <a:close/>
                </a:path>
                <a:path w="107314" h="1158239">
                  <a:moveTo>
                    <a:pt x="104077" y="168421"/>
                  </a:moveTo>
                  <a:lnTo>
                    <a:pt x="96439" y="168421"/>
                  </a:lnTo>
                  <a:lnTo>
                    <a:pt x="93418" y="165277"/>
                  </a:lnTo>
                  <a:lnTo>
                    <a:pt x="93418" y="157673"/>
                  </a:lnTo>
                  <a:lnTo>
                    <a:pt x="96496" y="154644"/>
                  </a:lnTo>
                  <a:lnTo>
                    <a:pt x="104077" y="154644"/>
                  </a:lnTo>
                  <a:lnTo>
                    <a:pt x="107097" y="157673"/>
                  </a:lnTo>
                  <a:lnTo>
                    <a:pt x="107097" y="165277"/>
                  </a:lnTo>
                  <a:lnTo>
                    <a:pt x="104077" y="168421"/>
                  </a:lnTo>
                  <a:close/>
                </a:path>
                <a:path w="107314" h="1158239">
                  <a:moveTo>
                    <a:pt x="104077" y="199407"/>
                  </a:moveTo>
                  <a:lnTo>
                    <a:pt x="96496" y="199407"/>
                  </a:lnTo>
                  <a:lnTo>
                    <a:pt x="93474" y="196320"/>
                  </a:lnTo>
                  <a:lnTo>
                    <a:pt x="93418" y="188717"/>
                  </a:lnTo>
                  <a:lnTo>
                    <a:pt x="96496" y="185687"/>
                  </a:lnTo>
                  <a:lnTo>
                    <a:pt x="104077" y="185687"/>
                  </a:lnTo>
                  <a:lnTo>
                    <a:pt x="107097" y="188717"/>
                  </a:lnTo>
                  <a:lnTo>
                    <a:pt x="107097" y="196320"/>
                  </a:lnTo>
                  <a:lnTo>
                    <a:pt x="104077" y="199407"/>
                  </a:lnTo>
                  <a:close/>
                </a:path>
                <a:path w="107314" h="1158239">
                  <a:moveTo>
                    <a:pt x="104077" y="230279"/>
                  </a:moveTo>
                  <a:lnTo>
                    <a:pt x="96439" y="230279"/>
                  </a:lnTo>
                  <a:lnTo>
                    <a:pt x="93474" y="227249"/>
                  </a:lnTo>
                  <a:lnTo>
                    <a:pt x="93418" y="219645"/>
                  </a:lnTo>
                  <a:lnTo>
                    <a:pt x="96496" y="216615"/>
                  </a:lnTo>
                  <a:lnTo>
                    <a:pt x="104077" y="216615"/>
                  </a:lnTo>
                  <a:lnTo>
                    <a:pt x="107097" y="219645"/>
                  </a:lnTo>
                  <a:lnTo>
                    <a:pt x="107097" y="227249"/>
                  </a:lnTo>
                  <a:lnTo>
                    <a:pt x="104077" y="230279"/>
                  </a:lnTo>
                  <a:close/>
                </a:path>
                <a:path w="107314" h="1158239">
                  <a:moveTo>
                    <a:pt x="104077" y="261265"/>
                  </a:moveTo>
                  <a:lnTo>
                    <a:pt x="96496" y="261265"/>
                  </a:lnTo>
                  <a:lnTo>
                    <a:pt x="93418" y="258178"/>
                  </a:lnTo>
                  <a:lnTo>
                    <a:pt x="93418" y="250574"/>
                  </a:lnTo>
                  <a:lnTo>
                    <a:pt x="96496" y="247487"/>
                  </a:lnTo>
                  <a:lnTo>
                    <a:pt x="104077" y="247487"/>
                  </a:lnTo>
                  <a:lnTo>
                    <a:pt x="107097" y="250574"/>
                  </a:lnTo>
                  <a:lnTo>
                    <a:pt x="107097" y="258178"/>
                  </a:lnTo>
                  <a:lnTo>
                    <a:pt x="104077" y="261265"/>
                  </a:lnTo>
                  <a:close/>
                </a:path>
                <a:path w="107314" h="1158239">
                  <a:moveTo>
                    <a:pt x="104077" y="292194"/>
                  </a:moveTo>
                  <a:lnTo>
                    <a:pt x="96496" y="292194"/>
                  </a:lnTo>
                  <a:lnTo>
                    <a:pt x="93418" y="289164"/>
                  </a:lnTo>
                  <a:lnTo>
                    <a:pt x="93418" y="281503"/>
                  </a:lnTo>
                  <a:lnTo>
                    <a:pt x="96496" y="278416"/>
                  </a:lnTo>
                  <a:lnTo>
                    <a:pt x="104077" y="278416"/>
                  </a:lnTo>
                  <a:lnTo>
                    <a:pt x="107043" y="281503"/>
                  </a:lnTo>
                  <a:lnTo>
                    <a:pt x="107097" y="289164"/>
                  </a:lnTo>
                  <a:lnTo>
                    <a:pt x="104077" y="292194"/>
                  </a:lnTo>
                  <a:close/>
                </a:path>
                <a:path w="107314" h="1158239">
                  <a:moveTo>
                    <a:pt x="104077" y="323123"/>
                  </a:moveTo>
                  <a:lnTo>
                    <a:pt x="96496" y="323123"/>
                  </a:lnTo>
                  <a:lnTo>
                    <a:pt x="93418" y="320035"/>
                  </a:lnTo>
                  <a:lnTo>
                    <a:pt x="93418" y="312432"/>
                  </a:lnTo>
                  <a:lnTo>
                    <a:pt x="96496" y="309402"/>
                  </a:lnTo>
                  <a:lnTo>
                    <a:pt x="104077" y="309402"/>
                  </a:lnTo>
                  <a:lnTo>
                    <a:pt x="107097" y="312432"/>
                  </a:lnTo>
                  <a:lnTo>
                    <a:pt x="107097" y="320035"/>
                  </a:lnTo>
                  <a:lnTo>
                    <a:pt x="104077" y="323123"/>
                  </a:lnTo>
                  <a:close/>
                </a:path>
                <a:path w="107314" h="1158239">
                  <a:moveTo>
                    <a:pt x="104077" y="354109"/>
                  </a:moveTo>
                  <a:lnTo>
                    <a:pt x="96496" y="354109"/>
                  </a:lnTo>
                  <a:lnTo>
                    <a:pt x="93474" y="351021"/>
                  </a:lnTo>
                  <a:lnTo>
                    <a:pt x="93418" y="343418"/>
                  </a:lnTo>
                  <a:lnTo>
                    <a:pt x="96496" y="340388"/>
                  </a:lnTo>
                  <a:lnTo>
                    <a:pt x="104077" y="340388"/>
                  </a:lnTo>
                  <a:lnTo>
                    <a:pt x="107097" y="343418"/>
                  </a:lnTo>
                  <a:lnTo>
                    <a:pt x="107097" y="351021"/>
                  </a:lnTo>
                  <a:lnTo>
                    <a:pt x="104077" y="354109"/>
                  </a:lnTo>
                  <a:close/>
                </a:path>
                <a:path w="107314" h="1158239">
                  <a:moveTo>
                    <a:pt x="104077" y="385037"/>
                  </a:moveTo>
                  <a:lnTo>
                    <a:pt x="96496" y="385037"/>
                  </a:lnTo>
                  <a:lnTo>
                    <a:pt x="93474" y="381950"/>
                  </a:lnTo>
                  <a:lnTo>
                    <a:pt x="93418" y="374347"/>
                  </a:lnTo>
                  <a:lnTo>
                    <a:pt x="96496" y="371317"/>
                  </a:lnTo>
                  <a:lnTo>
                    <a:pt x="104077" y="371317"/>
                  </a:lnTo>
                  <a:lnTo>
                    <a:pt x="107097" y="374347"/>
                  </a:lnTo>
                  <a:lnTo>
                    <a:pt x="107097" y="381950"/>
                  </a:lnTo>
                  <a:lnTo>
                    <a:pt x="104077" y="385037"/>
                  </a:lnTo>
                  <a:close/>
                </a:path>
                <a:path w="107314" h="1158239">
                  <a:moveTo>
                    <a:pt x="104077" y="415966"/>
                  </a:moveTo>
                  <a:lnTo>
                    <a:pt x="96496" y="415966"/>
                  </a:lnTo>
                  <a:lnTo>
                    <a:pt x="93418" y="412936"/>
                  </a:lnTo>
                  <a:lnTo>
                    <a:pt x="93418" y="405333"/>
                  </a:lnTo>
                  <a:lnTo>
                    <a:pt x="96496" y="402188"/>
                  </a:lnTo>
                  <a:lnTo>
                    <a:pt x="104077" y="402188"/>
                  </a:lnTo>
                  <a:lnTo>
                    <a:pt x="107097" y="405333"/>
                  </a:lnTo>
                  <a:lnTo>
                    <a:pt x="107097" y="412936"/>
                  </a:lnTo>
                  <a:lnTo>
                    <a:pt x="104077" y="415966"/>
                  </a:lnTo>
                  <a:close/>
                </a:path>
                <a:path w="107314" h="1158239">
                  <a:moveTo>
                    <a:pt x="104077" y="446895"/>
                  </a:moveTo>
                  <a:lnTo>
                    <a:pt x="96496" y="446895"/>
                  </a:lnTo>
                  <a:lnTo>
                    <a:pt x="93418" y="443865"/>
                  </a:lnTo>
                  <a:lnTo>
                    <a:pt x="93418" y="436204"/>
                  </a:lnTo>
                  <a:lnTo>
                    <a:pt x="96496" y="433174"/>
                  </a:lnTo>
                  <a:lnTo>
                    <a:pt x="104077" y="433174"/>
                  </a:lnTo>
                  <a:lnTo>
                    <a:pt x="107042" y="436204"/>
                  </a:lnTo>
                  <a:lnTo>
                    <a:pt x="107097" y="443865"/>
                  </a:lnTo>
                  <a:lnTo>
                    <a:pt x="104077" y="446895"/>
                  </a:lnTo>
                  <a:close/>
                </a:path>
                <a:path w="107314" h="1158239">
                  <a:moveTo>
                    <a:pt x="104077" y="477824"/>
                  </a:moveTo>
                  <a:lnTo>
                    <a:pt x="96496" y="477824"/>
                  </a:lnTo>
                  <a:lnTo>
                    <a:pt x="93418" y="474737"/>
                  </a:lnTo>
                  <a:lnTo>
                    <a:pt x="93418" y="467133"/>
                  </a:lnTo>
                  <a:lnTo>
                    <a:pt x="96496" y="464103"/>
                  </a:lnTo>
                  <a:lnTo>
                    <a:pt x="104077" y="464103"/>
                  </a:lnTo>
                  <a:lnTo>
                    <a:pt x="107097" y="467133"/>
                  </a:lnTo>
                  <a:lnTo>
                    <a:pt x="107097" y="474737"/>
                  </a:lnTo>
                  <a:lnTo>
                    <a:pt x="104077" y="477824"/>
                  </a:lnTo>
                  <a:close/>
                </a:path>
                <a:path w="107314" h="1158239">
                  <a:moveTo>
                    <a:pt x="104077" y="508810"/>
                  </a:moveTo>
                  <a:lnTo>
                    <a:pt x="96439" y="508810"/>
                  </a:lnTo>
                  <a:lnTo>
                    <a:pt x="93418" y="505666"/>
                  </a:lnTo>
                  <a:lnTo>
                    <a:pt x="93418" y="498062"/>
                  </a:lnTo>
                  <a:lnTo>
                    <a:pt x="96496" y="495032"/>
                  </a:lnTo>
                  <a:lnTo>
                    <a:pt x="104077" y="495032"/>
                  </a:lnTo>
                  <a:lnTo>
                    <a:pt x="107097" y="498062"/>
                  </a:lnTo>
                  <a:lnTo>
                    <a:pt x="107097" y="505666"/>
                  </a:lnTo>
                  <a:lnTo>
                    <a:pt x="104077" y="508810"/>
                  </a:lnTo>
                  <a:close/>
                </a:path>
                <a:path w="107314" h="1158239">
                  <a:moveTo>
                    <a:pt x="104077" y="539796"/>
                  </a:moveTo>
                  <a:lnTo>
                    <a:pt x="96496" y="539796"/>
                  </a:lnTo>
                  <a:lnTo>
                    <a:pt x="93474" y="536709"/>
                  </a:lnTo>
                  <a:lnTo>
                    <a:pt x="93418" y="529105"/>
                  </a:lnTo>
                  <a:lnTo>
                    <a:pt x="96496" y="526018"/>
                  </a:lnTo>
                  <a:lnTo>
                    <a:pt x="104077" y="526018"/>
                  </a:lnTo>
                  <a:lnTo>
                    <a:pt x="107097" y="529105"/>
                  </a:lnTo>
                  <a:lnTo>
                    <a:pt x="107097" y="536709"/>
                  </a:lnTo>
                  <a:lnTo>
                    <a:pt x="104077" y="539796"/>
                  </a:lnTo>
                  <a:close/>
                </a:path>
                <a:path w="107314" h="1158239">
                  <a:moveTo>
                    <a:pt x="104077" y="570668"/>
                  </a:moveTo>
                  <a:lnTo>
                    <a:pt x="96496" y="570668"/>
                  </a:lnTo>
                  <a:lnTo>
                    <a:pt x="93418" y="567638"/>
                  </a:lnTo>
                  <a:lnTo>
                    <a:pt x="93418" y="560034"/>
                  </a:lnTo>
                  <a:lnTo>
                    <a:pt x="96496" y="556947"/>
                  </a:lnTo>
                  <a:lnTo>
                    <a:pt x="104077" y="556947"/>
                  </a:lnTo>
                  <a:lnTo>
                    <a:pt x="107097" y="560034"/>
                  </a:lnTo>
                  <a:lnTo>
                    <a:pt x="107097" y="567638"/>
                  </a:lnTo>
                  <a:lnTo>
                    <a:pt x="104077" y="570668"/>
                  </a:lnTo>
                  <a:close/>
                </a:path>
                <a:path w="107314" h="1158239">
                  <a:moveTo>
                    <a:pt x="104077" y="601596"/>
                  </a:moveTo>
                  <a:lnTo>
                    <a:pt x="96496" y="601596"/>
                  </a:lnTo>
                  <a:lnTo>
                    <a:pt x="93475" y="598566"/>
                  </a:lnTo>
                  <a:lnTo>
                    <a:pt x="93418" y="590963"/>
                  </a:lnTo>
                  <a:lnTo>
                    <a:pt x="96496" y="587876"/>
                  </a:lnTo>
                  <a:lnTo>
                    <a:pt x="104077" y="587876"/>
                  </a:lnTo>
                  <a:lnTo>
                    <a:pt x="107097" y="590963"/>
                  </a:lnTo>
                  <a:lnTo>
                    <a:pt x="107097" y="598566"/>
                  </a:lnTo>
                  <a:lnTo>
                    <a:pt x="104077" y="601596"/>
                  </a:lnTo>
                  <a:close/>
                </a:path>
                <a:path w="107314" h="1158239">
                  <a:moveTo>
                    <a:pt x="104077" y="632582"/>
                  </a:moveTo>
                  <a:lnTo>
                    <a:pt x="96496" y="632582"/>
                  </a:lnTo>
                  <a:lnTo>
                    <a:pt x="93418" y="629438"/>
                  </a:lnTo>
                  <a:lnTo>
                    <a:pt x="93418" y="621835"/>
                  </a:lnTo>
                  <a:lnTo>
                    <a:pt x="96496" y="618804"/>
                  </a:lnTo>
                  <a:lnTo>
                    <a:pt x="104077" y="618804"/>
                  </a:lnTo>
                  <a:lnTo>
                    <a:pt x="107097" y="621835"/>
                  </a:lnTo>
                  <a:lnTo>
                    <a:pt x="107097" y="629438"/>
                  </a:lnTo>
                  <a:lnTo>
                    <a:pt x="104077" y="632582"/>
                  </a:lnTo>
                  <a:close/>
                </a:path>
                <a:path w="107314" h="1158239">
                  <a:moveTo>
                    <a:pt x="104077" y="663511"/>
                  </a:moveTo>
                  <a:lnTo>
                    <a:pt x="96496" y="663511"/>
                  </a:lnTo>
                  <a:lnTo>
                    <a:pt x="93418" y="660424"/>
                  </a:lnTo>
                  <a:lnTo>
                    <a:pt x="93418" y="652820"/>
                  </a:lnTo>
                  <a:lnTo>
                    <a:pt x="96496" y="649790"/>
                  </a:lnTo>
                  <a:lnTo>
                    <a:pt x="104077" y="649790"/>
                  </a:lnTo>
                  <a:lnTo>
                    <a:pt x="107097" y="652820"/>
                  </a:lnTo>
                  <a:lnTo>
                    <a:pt x="107097" y="660424"/>
                  </a:lnTo>
                  <a:lnTo>
                    <a:pt x="104077" y="663511"/>
                  </a:lnTo>
                  <a:close/>
                </a:path>
                <a:path w="107314" h="1158239">
                  <a:moveTo>
                    <a:pt x="104077" y="694497"/>
                  </a:moveTo>
                  <a:lnTo>
                    <a:pt x="96496" y="694497"/>
                  </a:lnTo>
                  <a:lnTo>
                    <a:pt x="93474" y="691410"/>
                  </a:lnTo>
                  <a:lnTo>
                    <a:pt x="93418" y="683806"/>
                  </a:lnTo>
                  <a:lnTo>
                    <a:pt x="96496" y="680777"/>
                  </a:lnTo>
                  <a:lnTo>
                    <a:pt x="104077" y="680777"/>
                  </a:lnTo>
                  <a:lnTo>
                    <a:pt x="107097" y="683806"/>
                  </a:lnTo>
                  <a:lnTo>
                    <a:pt x="107097" y="691410"/>
                  </a:lnTo>
                  <a:lnTo>
                    <a:pt x="104077" y="694497"/>
                  </a:lnTo>
                  <a:close/>
                </a:path>
                <a:path w="107314" h="1158239">
                  <a:moveTo>
                    <a:pt x="104077" y="725426"/>
                  </a:moveTo>
                  <a:lnTo>
                    <a:pt x="96496" y="725426"/>
                  </a:lnTo>
                  <a:lnTo>
                    <a:pt x="93474" y="722339"/>
                  </a:lnTo>
                  <a:lnTo>
                    <a:pt x="93418" y="714735"/>
                  </a:lnTo>
                  <a:lnTo>
                    <a:pt x="96496" y="711648"/>
                  </a:lnTo>
                  <a:lnTo>
                    <a:pt x="104077" y="711648"/>
                  </a:lnTo>
                  <a:lnTo>
                    <a:pt x="107097" y="714735"/>
                  </a:lnTo>
                  <a:lnTo>
                    <a:pt x="107097" y="722339"/>
                  </a:lnTo>
                  <a:lnTo>
                    <a:pt x="104077" y="725426"/>
                  </a:lnTo>
                  <a:close/>
                </a:path>
                <a:path w="107314" h="1158239">
                  <a:moveTo>
                    <a:pt x="11228" y="756126"/>
                  </a:moveTo>
                  <a:lnTo>
                    <a:pt x="3647" y="756126"/>
                  </a:lnTo>
                  <a:lnTo>
                    <a:pt x="682" y="753039"/>
                  </a:lnTo>
                  <a:lnTo>
                    <a:pt x="627" y="745435"/>
                  </a:lnTo>
                  <a:lnTo>
                    <a:pt x="3647" y="742348"/>
                  </a:lnTo>
                  <a:lnTo>
                    <a:pt x="11228" y="742348"/>
                  </a:lnTo>
                  <a:lnTo>
                    <a:pt x="14306" y="745435"/>
                  </a:lnTo>
                  <a:lnTo>
                    <a:pt x="14306" y="753039"/>
                  </a:lnTo>
                  <a:lnTo>
                    <a:pt x="11228" y="756126"/>
                  </a:lnTo>
                  <a:close/>
                </a:path>
                <a:path w="107314" h="1158239">
                  <a:moveTo>
                    <a:pt x="42121" y="756126"/>
                  </a:moveTo>
                  <a:lnTo>
                    <a:pt x="34483" y="756126"/>
                  </a:lnTo>
                  <a:lnTo>
                    <a:pt x="31573" y="753039"/>
                  </a:lnTo>
                  <a:lnTo>
                    <a:pt x="31519" y="745435"/>
                  </a:lnTo>
                  <a:lnTo>
                    <a:pt x="34540" y="742348"/>
                  </a:lnTo>
                  <a:lnTo>
                    <a:pt x="42121" y="742348"/>
                  </a:lnTo>
                  <a:lnTo>
                    <a:pt x="45255" y="745435"/>
                  </a:lnTo>
                  <a:lnTo>
                    <a:pt x="45255" y="753039"/>
                  </a:lnTo>
                  <a:lnTo>
                    <a:pt x="42121" y="756126"/>
                  </a:lnTo>
                  <a:close/>
                </a:path>
                <a:path w="107314" h="1158239">
                  <a:moveTo>
                    <a:pt x="73013" y="756126"/>
                  </a:moveTo>
                  <a:lnTo>
                    <a:pt x="65433" y="756126"/>
                  </a:lnTo>
                  <a:lnTo>
                    <a:pt x="62467" y="753039"/>
                  </a:lnTo>
                  <a:lnTo>
                    <a:pt x="62412" y="745435"/>
                  </a:lnTo>
                  <a:lnTo>
                    <a:pt x="65433" y="742348"/>
                  </a:lnTo>
                  <a:lnTo>
                    <a:pt x="73013" y="742348"/>
                  </a:lnTo>
                  <a:lnTo>
                    <a:pt x="76034" y="745435"/>
                  </a:lnTo>
                  <a:lnTo>
                    <a:pt x="76034" y="753039"/>
                  </a:lnTo>
                  <a:lnTo>
                    <a:pt x="73013" y="756126"/>
                  </a:lnTo>
                  <a:close/>
                </a:path>
                <a:path w="107314" h="1158239">
                  <a:moveTo>
                    <a:pt x="103849" y="756126"/>
                  </a:moveTo>
                  <a:lnTo>
                    <a:pt x="96268" y="756126"/>
                  </a:lnTo>
                  <a:lnTo>
                    <a:pt x="93246" y="753039"/>
                  </a:lnTo>
                  <a:lnTo>
                    <a:pt x="93190" y="745435"/>
                  </a:lnTo>
                  <a:lnTo>
                    <a:pt x="96268" y="742348"/>
                  </a:lnTo>
                  <a:lnTo>
                    <a:pt x="103849" y="742348"/>
                  </a:lnTo>
                  <a:lnTo>
                    <a:pt x="106869" y="745435"/>
                  </a:lnTo>
                  <a:lnTo>
                    <a:pt x="106869" y="753039"/>
                  </a:lnTo>
                  <a:lnTo>
                    <a:pt x="103849" y="756126"/>
                  </a:lnTo>
                  <a:close/>
                </a:path>
                <a:path w="107314" h="1158239">
                  <a:moveTo>
                    <a:pt x="10601" y="786369"/>
                  </a:moveTo>
                  <a:lnTo>
                    <a:pt x="2964" y="786369"/>
                  </a:lnTo>
                  <a:lnTo>
                    <a:pt x="0" y="783225"/>
                  </a:lnTo>
                  <a:lnTo>
                    <a:pt x="0" y="775621"/>
                  </a:lnTo>
                  <a:lnTo>
                    <a:pt x="3021" y="772591"/>
                  </a:lnTo>
                  <a:lnTo>
                    <a:pt x="10601" y="772591"/>
                  </a:lnTo>
                  <a:lnTo>
                    <a:pt x="13622" y="775621"/>
                  </a:lnTo>
                  <a:lnTo>
                    <a:pt x="13622" y="783225"/>
                  </a:lnTo>
                  <a:lnTo>
                    <a:pt x="10601" y="786369"/>
                  </a:lnTo>
                  <a:close/>
                </a:path>
                <a:path w="107314" h="1158239">
                  <a:moveTo>
                    <a:pt x="10601" y="817241"/>
                  </a:moveTo>
                  <a:lnTo>
                    <a:pt x="2964" y="817241"/>
                  </a:lnTo>
                  <a:lnTo>
                    <a:pt x="0" y="814210"/>
                  </a:lnTo>
                  <a:lnTo>
                    <a:pt x="0" y="806607"/>
                  </a:lnTo>
                  <a:lnTo>
                    <a:pt x="3021" y="803463"/>
                  </a:lnTo>
                  <a:lnTo>
                    <a:pt x="10601" y="803463"/>
                  </a:lnTo>
                  <a:lnTo>
                    <a:pt x="13622" y="806607"/>
                  </a:lnTo>
                  <a:lnTo>
                    <a:pt x="13622" y="814210"/>
                  </a:lnTo>
                  <a:lnTo>
                    <a:pt x="10601" y="817241"/>
                  </a:lnTo>
                  <a:close/>
                </a:path>
                <a:path w="107314" h="1158239">
                  <a:moveTo>
                    <a:pt x="10601" y="848169"/>
                  </a:moveTo>
                  <a:lnTo>
                    <a:pt x="2964" y="848169"/>
                  </a:lnTo>
                  <a:lnTo>
                    <a:pt x="0" y="845139"/>
                  </a:lnTo>
                  <a:lnTo>
                    <a:pt x="0" y="837479"/>
                  </a:lnTo>
                  <a:lnTo>
                    <a:pt x="3021" y="834449"/>
                  </a:lnTo>
                  <a:lnTo>
                    <a:pt x="10601" y="834449"/>
                  </a:lnTo>
                  <a:lnTo>
                    <a:pt x="13566" y="837479"/>
                  </a:lnTo>
                  <a:lnTo>
                    <a:pt x="13622" y="845139"/>
                  </a:lnTo>
                  <a:lnTo>
                    <a:pt x="10601" y="848169"/>
                  </a:lnTo>
                  <a:close/>
                </a:path>
                <a:path w="107314" h="1158239">
                  <a:moveTo>
                    <a:pt x="10601" y="879098"/>
                  </a:moveTo>
                  <a:lnTo>
                    <a:pt x="2907" y="879098"/>
                  </a:lnTo>
                  <a:lnTo>
                    <a:pt x="0" y="876011"/>
                  </a:lnTo>
                  <a:lnTo>
                    <a:pt x="0" y="868408"/>
                  </a:lnTo>
                  <a:lnTo>
                    <a:pt x="3021" y="865377"/>
                  </a:lnTo>
                  <a:lnTo>
                    <a:pt x="10601" y="865377"/>
                  </a:lnTo>
                  <a:lnTo>
                    <a:pt x="13622" y="868408"/>
                  </a:lnTo>
                  <a:lnTo>
                    <a:pt x="13622" y="876011"/>
                  </a:lnTo>
                  <a:lnTo>
                    <a:pt x="10601" y="879098"/>
                  </a:lnTo>
                  <a:close/>
                </a:path>
                <a:path w="107314" h="1158239">
                  <a:moveTo>
                    <a:pt x="10601" y="910141"/>
                  </a:moveTo>
                  <a:lnTo>
                    <a:pt x="2964" y="910141"/>
                  </a:lnTo>
                  <a:lnTo>
                    <a:pt x="105" y="907054"/>
                  </a:lnTo>
                  <a:lnTo>
                    <a:pt x="0" y="899451"/>
                  </a:lnTo>
                  <a:lnTo>
                    <a:pt x="3021" y="896363"/>
                  </a:lnTo>
                  <a:lnTo>
                    <a:pt x="10601" y="896363"/>
                  </a:lnTo>
                  <a:lnTo>
                    <a:pt x="13622" y="899451"/>
                  </a:lnTo>
                  <a:lnTo>
                    <a:pt x="13622" y="907054"/>
                  </a:lnTo>
                  <a:lnTo>
                    <a:pt x="10601" y="910141"/>
                  </a:lnTo>
                  <a:close/>
                </a:path>
                <a:path w="107314" h="1158239">
                  <a:moveTo>
                    <a:pt x="10601" y="941013"/>
                  </a:moveTo>
                  <a:lnTo>
                    <a:pt x="2907" y="941013"/>
                  </a:lnTo>
                  <a:lnTo>
                    <a:pt x="53" y="937983"/>
                  </a:lnTo>
                  <a:lnTo>
                    <a:pt x="0" y="930379"/>
                  </a:lnTo>
                  <a:lnTo>
                    <a:pt x="3021" y="927350"/>
                  </a:lnTo>
                  <a:lnTo>
                    <a:pt x="10601" y="927350"/>
                  </a:lnTo>
                  <a:lnTo>
                    <a:pt x="13622" y="930379"/>
                  </a:lnTo>
                  <a:lnTo>
                    <a:pt x="13622" y="937983"/>
                  </a:lnTo>
                  <a:lnTo>
                    <a:pt x="10601" y="941013"/>
                  </a:lnTo>
                  <a:close/>
                </a:path>
                <a:path w="107314" h="1158239">
                  <a:moveTo>
                    <a:pt x="10601" y="971942"/>
                  </a:moveTo>
                  <a:lnTo>
                    <a:pt x="2964" y="971942"/>
                  </a:lnTo>
                  <a:lnTo>
                    <a:pt x="0" y="968912"/>
                  </a:lnTo>
                  <a:lnTo>
                    <a:pt x="0" y="961308"/>
                  </a:lnTo>
                  <a:lnTo>
                    <a:pt x="3021" y="958221"/>
                  </a:lnTo>
                  <a:lnTo>
                    <a:pt x="10601" y="958221"/>
                  </a:lnTo>
                  <a:lnTo>
                    <a:pt x="13622" y="961308"/>
                  </a:lnTo>
                  <a:lnTo>
                    <a:pt x="13622" y="968912"/>
                  </a:lnTo>
                  <a:lnTo>
                    <a:pt x="10601" y="971942"/>
                  </a:lnTo>
                  <a:close/>
                </a:path>
                <a:path w="107314" h="1158239">
                  <a:moveTo>
                    <a:pt x="10601" y="1002928"/>
                  </a:moveTo>
                  <a:lnTo>
                    <a:pt x="2964" y="1002928"/>
                  </a:lnTo>
                  <a:lnTo>
                    <a:pt x="0" y="999841"/>
                  </a:lnTo>
                  <a:lnTo>
                    <a:pt x="0" y="992180"/>
                  </a:lnTo>
                  <a:lnTo>
                    <a:pt x="3021" y="989150"/>
                  </a:lnTo>
                  <a:lnTo>
                    <a:pt x="10601" y="989150"/>
                  </a:lnTo>
                  <a:lnTo>
                    <a:pt x="13566" y="992180"/>
                  </a:lnTo>
                  <a:lnTo>
                    <a:pt x="13622" y="999841"/>
                  </a:lnTo>
                  <a:lnTo>
                    <a:pt x="10601" y="1002928"/>
                  </a:lnTo>
                  <a:close/>
                </a:path>
                <a:path w="107314" h="1158239">
                  <a:moveTo>
                    <a:pt x="10601" y="1033857"/>
                  </a:moveTo>
                  <a:lnTo>
                    <a:pt x="2964" y="1033857"/>
                  </a:lnTo>
                  <a:lnTo>
                    <a:pt x="0" y="1030769"/>
                  </a:lnTo>
                  <a:lnTo>
                    <a:pt x="0" y="1023166"/>
                  </a:lnTo>
                  <a:lnTo>
                    <a:pt x="3021" y="1020079"/>
                  </a:lnTo>
                  <a:lnTo>
                    <a:pt x="10601" y="1020079"/>
                  </a:lnTo>
                  <a:lnTo>
                    <a:pt x="13622" y="1023166"/>
                  </a:lnTo>
                  <a:lnTo>
                    <a:pt x="13622" y="1030769"/>
                  </a:lnTo>
                  <a:lnTo>
                    <a:pt x="10601" y="1033857"/>
                  </a:lnTo>
                  <a:close/>
                </a:path>
                <a:path w="107314" h="1158239">
                  <a:moveTo>
                    <a:pt x="10601" y="1064843"/>
                  </a:moveTo>
                  <a:lnTo>
                    <a:pt x="2964" y="1064843"/>
                  </a:lnTo>
                  <a:lnTo>
                    <a:pt x="53" y="1061755"/>
                  </a:lnTo>
                  <a:lnTo>
                    <a:pt x="0" y="1054152"/>
                  </a:lnTo>
                  <a:lnTo>
                    <a:pt x="3021" y="1051122"/>
                  </a:lnTo>
                  <a:lnTo>
                    <a:pt x="10601" y="1051122"/>
                  </a:lnTo>
                  <a:lnTo>
                    <a:pt x="13622" y="1054152"/>
                  </a:lnTo>
                  <a:lnTo>
                    <a:pt x="13622" y="1061755"/>
                  </a:lnTo>
                  <a:lnTo>
                    <a:pt x="10601" y="1064843"/>
                  </a:lnTo>
                  <a:close/>
                </a:path>
                <a:path w="107314" h="1158239">
                  <a:moveTo>
                    <a:pt x="10601" y="1095714"/>
                  </a:moveTo>
                  <a:lnTo>
                    <a:pt x="2964" y="1095714"/>
                  </a:lnTo>
                  <a:lnTo>
                    <a:pt x="54" y="1092684"/>
                  </a:lnTo>
                  <a:lnTo>
                    <a:pt x="0" y="1085081"/>
                  </a:lnTo>
                  <a:lnTo>
                    <a:pt x="3021" y="1082051"/>
                  </a:lnTo>
                  <a:lnTo>
                    <a:pt x="10601" y="1082051"/>
                  </a:lnTo>
                  <a:lnTo>
                    <a:pt x="13622" y="1085081"/>
                  </a:lnTo>
                  <a:lnTo>
                    <a:pt x="13622" y="1092684"/>
                  </a:lnTo>
                  <a:lnTo>
                    <a:pt x="10601" y="1095714"/>
                  </a:lnTo>
                  <a:close/>
                </a:path>
                <a:path w="107314" h="1158239">
                  <a:moveTo>
                    <a:pt x="10601" y="1126700"/>
                  </a:moveTo>
                  <a:lnTo>
                    <a:pt x="2964" y="1126700"/>
                  </a:lnTo>
                  <a:lnTo>
                    <a:pt x="0" y="1123613"/>
                  </a:lnTo>
                  <a:lnTo>
                    <a:pt x="0" y="1116010"/>
                  </a:lnTo>
                  <a:lnTo>
                    <a:pt x="3021" y="1112922"/>
                  </a:lnTo>
                  <a:lnTo>
                    <a:pt x="10601" y="1112922"/>
                  </a:lnTo>
                  <a:lnTo>
                    <a:pt x="13622" y="1116010"/>
                  </a:lnTo>
                  <a:lnTo>
                    <a:pt x="13622" y="1123613"/>
                  </a:lnTo>
                  <a:lnTo>
                    <a:pt x="10601" y="1126700"/>
                  </a:lnTo>
                  <a:close/>
                </a:path>
                <a:path w="107314" h="1158239">
                  <a:moveTo>
                    <a:pt x="10601" y="1157629"/>
                  </a:moveTo>
                  <a:lnTo>
                    <a:pt x="2964" y="1157629"/>
                  </a:lnTo>
                  <a:lnTo>
                    <a:pt x="0" y="1154599"/>
                  </a:lnTo>
                  <a:lnTo>
                    <a:pt x="0" y="1146938"/>
                  </a:lnTo>
                  <a:lnTo>
                    <a:pt x="3021" y="1143851"/>
                  </a:lnTo>
                  <a:lnTo>
                    <a:pt x="10601" y="1143851"/>
                  </a:lnTo>
                  <a:lnTo>
                    <a:pt x="13567" y="1146938"/>
                  </a:lnTo>
                  <a:lnTo>
                    <a:pt x="13622" y="1154599"/>
                  </a:lnTo>
                  <a:lnTo>
                    <a:pt x="10601" y="1157629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217435" y="3629194"/>
              <a:ext cx="231775" cy="393065"/>
            </a:xfrm>
            <a:custGeom>
              <a:avLst/>
              <a:gdLst/>
              <a:ahLst/>
              <a:cxnLst/>
              <a:rect l="l" t="t" r="r" b="b"/>
              <a:pathLst>
                <a:path w="231775" h="393064">
                  <a:moveTo>
                    <a:pt x="231466" y="392584"/>
                  </a:moveTo>
                  <a:lnTo>
                    <a:pt x="0" y="392584"/>
                  </a:lnTo>
                  <a:lnTo>
                    <a:pt x="0" y="0"/>
                  </a:lnTo>
                  <a:lnTo>
                    <a:pt x="231466" y="0"/>
                  </a:lnTo>
                  <a:lnTo>
                    <a:pt x="231466" y="392584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17427" y="3305162"/>
              <a:ext cx="231775" cy="717550"/>
            </a:xfrm>
            <a:custGeom>
              <a:avLst/>
              <a:gdLst/>
              <a:ahLst/>
              <a:cxnLst/>
              <a:rect l="l" t="t" r="r" b="b"/>
              <a:pathLst>
                <a:path w="231775" h="717550">
                  <a:moveTo>
                    <a:pt x="231406" y="168300"/>
                  </a:moveTo>
                  <a:lnTo>
                    <a:pt x="188087" y="168300"/>
                  </a:lnTo>
                  <a:lnTo>
                    <a:pt x="188087" y="79578"/>
                  </a:lnTo>
                  <a:lnTo>
                    <a:pt x="126644" y="79578"/>
                  </a:lnTo>
                  <a:lnTo>
                    <a:pt x="126644" y="0"/>
                  </a:lnTo>
                  <a:lnTo>
                    <a:pt x="104927" y="0"/>
                  </a:lnTo>
                  <a:lnTo>
                    <a:pt x="104927" y="79578"/>
                  </a:lnTo>
                  <a:lnTo>
                    <a:pt x="43370" y="79578"/>
                  </a:lnTo>
                  <a:lnTo>
                    <a:pt x="43370" y="168300"/>
                  </a:lnTo>
                  <a:lnTo>
                    <a:pt x="0" y="168300"/>
                  </a:lnTo>
                  <a:lnTo>
                    <a:pt x="0" y="203860"/>
                  </a:lnTo>
                  <a:lnTo>
                    <a:pt x="43370" y="203860"/>
                  </a:lnTo>
                  <a:lnTo>
                    <a:pt x="43370" y="243230"/>
                  </a:lnTo>
                  <a:lnTo>
                    <a:pt x="0" y="243230"/>
                  </a:lnTo>
                  <a:lnTo>
                    <a:pt x="0" y="294030"/>
                  </a:lnTo>
                  <a:lnTo>
                    <a:pt x="94729" y="294030"/>
                  </a:lnTo>
                  <a:lnTo>
                    <a:pt x="94729" y="332130"/>
                  </a:lnTo>
                  <a:lnTo>
                    <a:pt x="0" y="332130"/>
                  </a:lnTo>
                  <a:lnTo>
                    <a:pt x="0" y="382930"/>
                  </a:lnTo>
                  <a:lnTo>
                    <a:pt x="94729" y="382930"/>
                  </a:lnTo>
                  <a:lnTo>
                    <a:pt x="94729" y="421030"/>
                  </a:lnTo>
                  <a:lnTo>
                    <a:pt x="0" y="421030"/>
                  </a:lnTo>
                  <a:lnTo>
                    <a:pt x="0" y="471830"/>
                  </a:lnTo>
                  <a:lnTo>
                    <a:pt x="94729" y="471830"/>
                  </a:lnTo>
                  <a:lnTo>
                    <a:pt x="94729" y="511200"/>
                  </a:lnTo>
                  <a:lnTo>
                    <a:pt x="0" y="511200"/>
                  </a:lnTo>
                  <a:lnTo>
                    <a:pt x="0" y="562000"/>
                  </a:lnTo>
                  <a:lnTo>
                    <a:pt x="94729" y="562000"/>
                  </a:lnTo>
                  <a:lnTo>
                    <a:pt x="94729" y="600087"/>
                  </a:lnTo>
                  <a:lnTo>
                    <a:pt x="0" y="600087"/>
                  </a:lnTo>
                  <a:lnTo>
                    <a:pt x="0" y="640181"/>
                  </a:lnTo>
                  <a:lnTo>
                    <a:pt x="0" y="650887"/>
                  </a:lnTo>
                  <a:lnTo>
                    <a:pt x="94729" y="650887"/>
                  </a:lnTo>
                  <a:lnTo>
                    <a:pt x="94729" y="688987"/>
                  </a:lnTo>
                  <a:lnTo>
                    <a:pt x="0" y="688987"/>
                  </a:lnTo>
                  <a:lnTo>
                    <a:pt x="0" y="701243"/>
                  </a:lnTo>
                  <a:lnTo>
                    <a:pt x="0" y="716940"/>
                  </a:lnTo>
                  <a:lnTo>
                    <a:pt x="231406" y="716940"/>
                  </a:lnTo>
                  <a:lnTo>
                    <a:pt x="231406" y="701243"/>
                  </a:lnTo>
                  <a:lnTo>
                    <a:pt x="231406" y="688987"/>
                  </a:lnTo>
                  <a:lnTo>
                    <a:pt x="127215" y="688987"/>
                  </a:lnTo>
                  <a:lnTo>
                    <a:pt x="127215" y="650887"/>
                  </a:lnTo>
                  <a:lnTo>
                    <a:pt x="231406" y="650887"/>
                  </a:lnTo>
                  <a:lnTo>
                    <a:pt x="231406" y="640181"/>
                  </a:lnTo>
                  <a:lnTo>
                    <a:pt x="231406" y="600087"/>
                  </a:lnTo>
                  <a:lnTo>
                    <a:pt x="136791" y="600087"/>
                  </a:lnTo>
                  <a:lnTo>
                    <a:pt x="136791" y="562000"/>
                  </a:lnTo>
                  <a:lnTo>
                    <a:pt x="231406" y="562000"/>
                  </a:lnTo>
                  <a:lnTo>
                    <a:pt x="231406" y="511200"/>
                  </a:lnTo>
                  <a:lnTo>
                    <a:pt x="136791" y="511200"/>
                  </a:lnTo>
                  <a:lnTo>
                    <a:pt x="136791" y="471830"/>
                  </a:lnTo>
                  <a:lnTo>
                    <a:pt x="231406" y="471830"/>
                  </a:lnTo>
                  <a:lnTo>
                    <a:pt x="231406" y="421030"/>
                  </a:lnTo>
                  <a:lnTo>
                    <a:pt x="136791" y="421030"/>
                  </a:lnTo>
                  <a:lnTo>
                    <a:pt x="136791" y="382930"/>
                  </a:lnTo>
                  <a:lnTo>
                    <a:pt x="231406" y="382930"/>
                  </a:lnTo>
                  <a:lnTo>
                    <a:pt x="231406" y="332130"/>
                  </a:lnTo>
                  <a:lnTo>
                    <a:pt x="136791" y="332130"/>
                  </a:lnTo>
                  <a:lnTo>
                    <a:pt x="136791" y="294030"/>
                  </a:lnTo>
                  <a:lnTo>
                    <a:pt x="231406" y="294030"/>
                  </a:lnTo>
                  <a:lnTo>
                    <a:pt x="231406" y="243230"/>
                  </a:lnTo>
                  <a:lnTo>
                    <a:pt x="188087" y="243230"/>
                  </a:lnTo>
                  <a:lnTo>
                    <a:pt x="188087" y="203860"/>
                  </a:lnTo>
                  <a:lnTo>
                    <a:pt x="231406" y="203860"/>
                  </a:lnTo>
                  <a:lnTo>
                    <a:pt x="231406" y="16830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17427" y="3509492"/>
              <a:ext cx="231775" cy="128270"/>
            </a:xfrm>
            <a:custGeom>
              <a:avLst/>
              <a:gdLst/>
              <a:ahLst/>
              <a:cxnLst/>
              <a:rect l="l" t="t" r="r" b="b"/>
              <a:pathLst>
                <a:path w="231775" h="128270">
                  <a:moveTo>
                    <a:pt x="94729" y="89293"/>
                  </a:moveTo>
                  <a:lnTo>
                    <a:pt x="0" y="89293"/>
                  </a:lnTo>
                  <a:lnTo>
                    <a:pt x="0" y="127774"/>
                  </a:lnTo>
                  <a:lnTo>
                    <a:pt x="94729" y="127774"/>
                  </a:lnTo>
                  <a:lnTo>
                    <a:pt x="94729" y="89293"/>
                  </a:lnTo>
                  <a:close/>
                </a:path>
                <a:path w="231775" h="128270">
                  <a:moveTo>
                    <a:pt x="94729" y="0"/>
                  </a:moveTo>
                  <a:lnTo>
                    <a:pt x="0" y="0"/>
                  </a:lnTo>
                  <a:lnTo>
                    <a:pt x="0" y="38531"/>
                  </a:lnTo>
                  <a:lnTo>
                    <a:pt x="94729" y="38531"/>
                  </a:lnTo>
                  <a:lnTo>
                    <a:pt x="94729" y="0"/>
                  </a:lnTo>
                  <a:close/>
                </a:path>
                <a:path w="231775" h="128270">
                  <a:moveTo>
                    <a:pt x="231470" y="89293"/>
                  </a:moveTo>
                  <a:lnTo>
                    <a:pt x="136791" y="89293"/>
                  </a:lnTo>
                  <a:lnTo>
                    <a:pt x="136791" y="127774"/>
                  </a:lnTo>
                  <a:lnTo>
                    <a:pt x="231470" y="127774"/>
                  </a:lnTo>
                  <a:lnTo>
                    <a:pt x="231470" y="89293"/>
                  </a:lnTo>
                  <a:close/>
                </a:path>
                <a:path w="231775" h="128270">
                  <a:moveTo>
                    <a:pt x="231470" y="0"/>
                  </a:moveTo>
                  <a:lnTo>
                    <a:pt x="136791" y="0"/>
                  </a:lnTo>
                  <a:lnTo>
                    <a:pt x="136791" y="38531"/>
                  </a:lnTo>
                  <a:lnTo>
                    <a:pt x="231470" y="38531"/>
                  </a:lnTo>
                  <a:lnTo>
                    <a:pt x="231470" y="0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17435" y="3687965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729" y="38474"/>
                  </a:moveTo>
                  <a:lnTo>
                    <a:pt x="0" y="38474"/>
                  </a:lnTo>
                  <a:lnTo>
                    <a:pt x="0" y="0"/>
                  </a:lnTo>
                  <a:lnTo>
                    <a:pt x="94729" y="0"/>
                  </a:lnTo>
                  <a:lnTo>
                    <a:pt x="94729" y="38474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54227" y="3687965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672" y="38474"/>
                  </a:moveTo>
                  <a:lnTo>
                    <a:pt x="0" y="38474"/>
                  </a:lnTo>
                  <a:lnTo>
                    <a:pt x="0" y="0"/>
                  </a:lnTo>
                  <a:lnTo>
                    <a:pt x="94672" y="0"/>
                  </a:lnTo>
                  <a:lnTo>
                    <a:pt x="94672" y="38474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17435" y="3777320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729" y="38417"/>
                  </a:moveTo>
                  <a:lnTo>
                    <a:pt x="0" y="38417"/>
                  </a:lnTo>
                  <a:lnTo>
                    <a:pt x="0" y="0"/>
                  </a:lnTo>
                  <a:lnTo>
                    <a:pt x="94729" y="0"/>
                  </a:lnTo>
                  <a:lnTo>
                    <a:pt x="94729" y="38417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54227" y="3777320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672" y="38417"/>
                  </a:moveTo>
                  <a:lnTo>
                    <a:pt x="0" y="38417"/>
                  </a:lnTo>
                  <a:lnTo>
                    <a:pt x="0" y="0"/>
                  </a:lnTo>
                  <a:lnTo>
                    <a:pt x="94672" y="0"/>
                  </a:lnTo>
                  <a:lnTo>
                    <a:pt x="94672" y="38417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17435" y="3866561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729" y="38417"/>
                  </a:moveTo>
                  <a:lnTo>
                    <a:pt x="0" y="38417"/>
                  </a:lnTo>
                  <a:lnTo>
                    <a:pt x="0" y="0"/>
                  </a:lnTo>
                  <a:lnTo>
                    <a:pt x="94729" y="0"/>
                  </a:lnTo>
                  <a:lnTo>
                    <a:pt x="94729" y="38417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354227" y="3866561"/>
              <a:ext cx="95250" cy="38735"/>
            </a:xfrm>
            <a:custGeom>
              <a:avLst/>
              <a:gdLst/>
              <a:ahLst/>
              <a:cxnLst/>
              <a:rect l="l" t="t" r="r" b="b"/>
              <a:pathLst>
                <a:path w="95250" h="38735">
                  <a:moveTo>
                    <a:pt x="94672" y="38417"/>
                  </a:moveTo>
                  <a:lnTo>
                    <a:pt x="0" y="38417"/>
                  </a:lnTo>
                  <a:lnTo>
                    <a:pt x="0" y="0"/>
                  </a:lnTo>
                  <a:lnTo>
                    <a:pt x="94672" y="0"/>
                  </a:lnTo>
                  <a:lnTo>
                    <a:pt x="94672" y="38417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217435" y="3951057"/>
              <a:ext cx="100330" cy="50165"/>
            </a:xfrm>
            <a:custGeom>
              <a:avLst/>
              <a:gdLst/>
              <a:ahLst/>
              <a:cxnLst/>
              <a:rect l="l" t="t" r="r" b="b"/>
              <a:pathLst>
                <a:path w="100329" h="50164">
                  <a:moveTo>
                    <a:pt x="100258" y="50137"/>
                  </a:moveTo>
                  <a:lnTo>
                    <a:pt x="0" y="50137"/>
                  </a:lnTo>
                  <a:lnTo>
                    <a:pt x="0" y="0"/>
                  </a:lnTo>
                  <a:lnTo>
                    <a:pt x="100258" y="0"/>
                  </a:lnTo>
                  <a:lnTo>
                    <a:pt x="100258" y="50137"/>
                  </a:lnTo>
                  <a:close/>
                </a:path>
              </a:pathLst>
            </a:custGeom>
            <a:solidFill>
              <a:srgbClr val="EE35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344652" y="3945340"/>
              <a:ext cx="104775" cy="61594"/>
            </a:xfrm>
            <a:custGeom>
              <a:avLst/>
              <a:gdLst/>
              <a:ahLst/>
              <a:cxnLst/>
              <a:rect l="l" t="t" r="r" b="b"/>
              <a:pathLst>
                <a:path w="104775" h="61595">
                  <a:moveTo>
                    <a:pt x="104191" y="61056"/>
                  </a:moveTo>
                  <a:lnTo>
                    <a:pt x="0" y="61056"/>
                  </a:lnTo>
                  <a:lnTo>
                    <a:pt x="0" y="0"/>
                  </a:lnTo>
                  <a:lnTo>
                    <a:pt x="104191" y="0"/>
                  </a:lnTo>
                  <a:lnTo>
                    <a:pt x="104191" y="61056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136100" y="3552473"/>
              <a:ext cx="241300" cy="459105"/>
            </a:xfrm>
            <a:custGeom>
              <a:avLst/>
              <a:gdLst/>
              <a:ahLst/>
              <a:cxnLst/>
              <a:rect l="l" t="t" r="r" b="b"/>
              <a:pathLst>
                <a:path w="241300" h="459104">
                  <a:moveTo>
                    <a:pt x="241155" y="458786"/>
                  </a:moveTo>
                  <a:lnTo>
                    <a:pt x="0" y="458786"/>
                  </a:lnTo>
                  <a:lnTo>
                    <a:pt x="0" y="163562"/>
                  </a:lnTo>
                  <a:lnTo>
                    <a:pt x="120606" y="0"/>
                  </a:lnTo>
                  <a:lnTo>
                    <a:pt x="241155" y="163562"/>
                  </a:lnTo>
                  <a:lnTo>
                    <a:pt x="241155" y="458786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185054" y="3708946"/>
              <a:ext cx="143510" cy="141605"/>
            </a:xfrm>
            <a:custGeom>
              <a:avLst/>
              <a:gdLst/>
              <a:ahLst/>
              <a:cxnLst/>
              <a:rect l="l" t="t" r="r" b="b"/>
              <a:pathLst>
                <a:path w="143510" h="141604">
                  <a:moveTo>
                    <a:pt x="58140" y="112229"/>
                  </a:moveTo>
                  <a:lnTo>
                    <a:pt x="55854" y="100888"/>
                  </a:lnTo>
                  <a:lnTo>
                    <a:pt x="49631" y="91592"/>
                  </a:lnTo>
                  <a:lnTo>
                    <a:pt x="40386" y="85318"/>
                  </a:lnTo>
                  <a:lnTo>
                    <a:pt x="29070" y="83019"/>
                  </a:lnTo>
                  <a:lnTo>
                    <a:pt x="17767" y="85318"/>
                  </a:lnTo>
                  <a:lnTo>
                    <a:pt x="8534" y="91592"/>
                  </a:lnTo>
                  <a:lnTo>
                    <a:pt x="2286" y="100888"/>
                  </a:lnTo>
                  <a:lnTo>
                    <a:pt x="0" y="112229"/>
                  </a:lnTo>
                  <a:lnTo>
                    <a:pt x="2286" y="123558"/>
                  </a:lnTo>
                  <a:lnTo>
                    <a:pt x="8534" y="132803"/>
                  </a:lnTo>
                  <a:lnTo>
                    <a:pt x="17767" y="139039"/>
                  </a:lnTo>
                  <a:lnTo>
                    <a:pt x="29070" y="141325"/>
                  </a:lnTo>
                  <a:lnTo>
                    <a:pt x="40411" y="139039"/>
                  </a:lnTo>
                  <a:lnTo>
                    <a:pt x="49657" y="132803"/>
                  </a:lnTo>
                  <a:lnTo>
                    <a:pt x="55867" y="123558"/>
                  </a:lnTo>
                  <a:lnTo>
                    <a:pt x="58140" y="112229"/>
                  </a:lnTo>
                  <a:close/>
                </a:path>
                <a:path w="143510" h="141604">
                  <a:moveTo>
                    <a:pt x="58140" y="29222"/>
                  </a:moveTo>
                  <a:lnTo>
                    <a:pt x="55854" y="17881"/>
                  </a:lnTo>
                  <a:lnTo>
                    <a:pt x="49631" y="8585"/>
                  </a:lnTo>
                  <a:lnTo>
                    <a:pt x="40386" y="2311"/>
                  </a:lnTo>
                  <a:lnTo>
                    <a:pt x="29070" y="0"/>
                  </a:lnTo>
                  <a:lnTo>
                    <a:pt x="17767" y="2311"/>
                  </a:lnTo>
                  <a:lnTo>
                    <a:pt x="8534" y="8585"/>
                  </a:lnTo>
                  <a:lnTo>
                    <a:pt x="2286" y="17881"/>
                  </a:lnTo>
                  <a:lnTo>
                    <a:pt x="0" y="29222"/>
                  </a:lnTo>
                  <a:lnTo>
                    <a:pt x="2286" y="40563"/>
                  </a:lnTo>
                  <a:lnTo>
                    <a:pt x="8534" y="49847"/>
                  </a:lnTo>
                  <a:lnTo>
                    <a:pt x="17767" y="56134"/>
                  </a:lnTo>
                  <a:lnTo>
                    <a:pt x="29070" y="58432"/>
                  </a:lnTo>
                  <a:lnTo>
                    <a:pt x="40411" y="56134"/>
                  </a:lnTo>
                  <a:lnTo>
                    <a:pt x="49657" y="49872"/>
                  </a:lnTo>
                  <a:lnTo>
                    <a:pt x="55867" y="40589"/>
                  </a:lnTo>
                  <a:lnTo>
                    <a:pt x="58140" y="29222"/>
                  </a:lnTo>
                  <a:close/>
                </a:path>
                <a:path w="143510" h="141604">
                  <a:moveTo>
                    <a:pt x="143294" y="29222"/>
                  </a:moveTo>
                  <a:lnTo>
                    <a:pt x="140995" y="17881"/>
                  </a:lnTo>
                  <a:lnTo>
                    <a:pt x="134759" y="8585"/>
                  </a:lnTo>
                  <a:lnTo>
                    <a:pt x="125526" y="2311"/>
                  </a:lnTo>
                  <a:lnTo>
                    <a:pt x="114223" y="0"/>
                  </a:lnTo>
                  <a:lnTo>
                    <a:pt x="102920" y="2311"/>
                  </a:lnTo>
                  <a:lnTo>
                    <a:pt x="93649" y="8585"/>
                  </a:lnTo>
                  <a:lnTo>
                    <a:pt x="87401" y="17881"/>
                  </a:lnTo>
                  <a:lnTo>
                    <a:pt x="85102" y="29222"/>
                  </a:lnTo>
                  <a:lnTo>
                    <a:pt x="87401" y="40563"/>
                  </a:lnTo>
                  <a:lnTo>
                    <a:pt x="93649" y="49847"/>
                  </a:lnTo>
                  <a:lnTo>
                    <a:pt x="102920" y="56134"/>
                  </a:lnTo>
                  <a:lnTo>
                    <a:pt x="114223" y="58432"/>
                  </a:lnTo>
                  <a:lnTo>
                    <a:pt x="125526" y="56134"/>
                  </a:lnTo>
                  <a:lnTo>
                    <a:pt x="134759" y="49872"/>
                  </a:lnTo>
                  <a:lnTo>
                    <a:pt x="140995" y="40589"/>
                  </a:lnTo>
                  <a:lnTo>
                    <a:pt x="143294" y="29222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70157" y="3791955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125" y="58313"/>
                  </a:moveTo>
                  <a:lnTo>
                    <a:pt x="17817" y="56025"/>
                  </a:lnTo>
                  <a:lnTo>
                    <a:pt x="8556" y="49787"/>
                  </a:lnTo>
                  <a:lnTo>
                    <a:pt x="2298" y="40537"/>
                  </a:lnTo>
                  <a:lnTo>
                    <a:pt x="0" y="29213"/>
                  </a:lnTo>
                  <a:lnTo>
                    <a:pt x="2298" y="17871"/>
                  </a:lnTo>
                  <a:lnTo>
                    <a:pt x="8556" y="8582"/>
                  </a:lnTo>
                  <a:lnTo>
                    <a:pt x="17817" y="2305"/>
                  </a:lnTo>
                  <a:lnTo>
                    <a:pt x="29125" y="0"/>
                  </a:lnTo>
                  <a:lnTo>
                    <a:pt x="40424" y="2305"/>
                  </a:lnTo>
                  <a:lnTo>
                    <a:pt x="49665" y="8582"/>
                  </a:lnTo>
                  <a:lnTo>
                    <a:pt x="55904" y="17871"/>
                  </a:lnTo>
                  <a:lnTo>
                    <a:pt x="58193" y="29213"/>
                  </a:lnTo>
                  <a:lnTo>
                    <a:pt x="55904" y="40537"/>
                  </a:lnTo>
                  <a:lnTo>
                    <a:pt x="49665" y="49787"/>
                  </a:lnTo>
                  <a:lnTo>
                    <a:pt x="40424" y="56025"/>
                  </a:lnTo>
                  <a:lnTo>
                    <a:pt x="29125" y="58313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185061" y="3874965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068" y="58312"/>
                  </a:moveTo>
                  <a:lnTo>
                    <a:pt x="17769" y="56016"/>
                  </a:lnTo>
                  <a:lnTo>
                    <a:pt x="8528" y="49759"/>
                  </a:lnTo>
                  <a:lnTo>
                    <a:pt x="2289" y="40489"/>
                  </a:lnTo>
                  <a:lnTo>
                    <a:pt x="0" y="29156"/>
                  </a:lnTo>
                  <a:lnTo>
                    <a:pt x="2289" y="17799"/>
                  </a:lnTo>
                  <a:lnTo>
                    <a:pt x="8528" y="8532"/>
                  </a:lnTo>
                  <a:lnTo>
                    <a:pt x="17769" y="2288"/>
                  </a:lnTo>
                  <a:lnTo>
                    <a:pt x="29068" y="0"/>
                  </a:lnTo>
                  <a:lnTo>
                    <a:pt x="40391" y="2288"/>
                  </a:lnTo>
                  <a:lnTo>
                    <a:pt x="49630" y="8532"/>
                  </a:lnTo>
                  <a:lnTo>
                    <a:pt x="55855" y="17799"/>
                  </a:lnTo>
                  <a:lnTo>
                    <a:pt x="58136" y="29156"/>
                  </a:lnTo>
                  <a:lnTo>
                    <a:pt x="55863" y="40489"/>
                  </a:lnTo>
                  <a:lnTo>
                    <a:pt x="49651" y="49759"/>
                  </a:lnTo>
                  <a:lnTo>
                    <a:pt x="40415" y="56016"/>
                  </a:lnTo>
                  <a:lnTo>
                    <a:pt x="29068" y="58312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270157" y="3874965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29125" y="58312"/>
                  </a:moveTo>
                  <a:lnTo>
                    <a:pt x="17817" y="56016"/>
                  </a:lnTo>
                  <a:lnTo>
                    <a:pt x="8556" y="49759"/>
                  </a:lnTo>
                  <a:lnTo>
                    <a:pt x="2298" y="40489"/>
                  </a:lnTo>
                  <a:lnTo>
                    <a:pt x="0" y="29156"/>
                  </a:lnTo>
                  <a:lnTo>
                    <a:pt x="2298" y="17799"/>
                  </a:lnTo>
                  <a:lnTo>
                    <a:pt x="8556" y="8532"/>
                  </a:lnTo>
                  <a:lnTo>
                    <a:pt x="17817" y="2288"/>
                  </a:lnTo>
                  <a:lnTo>
                    <a:pt x="29125" y="0"/>
                  </a:lnTo>
                  <a:lnTo>
                    <a:pt x="40424" y="2288"/>
                  </a:lnTo>
                  <a:lnTo>
                    <a:pt x="49665" y="8532"/>
                  </a:lnTo>
                  <a:lnTo>
                    <a:pt x="55904" y="17799"/>
                  </a:lnTo>
                  <a:lnTo>
                    <a:pt x="58193" y="29156"/>
                  </a:lnTo>
                  <a:lnTo>
                    <a:pt x="55904" y="40489"/>
                  </a:lnTo>
                  <a:lnTo>
                    <a:pt x="49665" y="49759"/>
                  </a:lnTo>
                  <a:lnTo>
                    <a:pt x="40424" y="56016"/>
                  </a:lnTo>
                  <a:lnTo>
                    <a:pt x="29125" y="58312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354550" y="4003138"/>
              <a:ext cx="2185035" cy="83185"/>
            </a:xfrm>
            <a:custGeom>
              <a:avLst/>
              <a:gdLst/>
              <a:ahLst/>
              <a:cxnLst/>
              <a:rect l="l" t="t" r="r" b="b"/>
              <a:pathLst>
                <a:path w="2185035" h="83185">
                  <a:moveTo>
                    <a:pt x="2184591" y="82610"/>
                  </a:moveTo>
                  <a:lnTo>
                    <a:pt x="0" y="82610"/>
                  </a:lnTo>
                  <a:lnTo>
                    <a:pt x="0" y="0"/>
                  </a:lnTo>
                  <a:lnTo>
                    <a:pt x="2184591" y="0"/>
                  </a:lnTo>
                  <a:lnTo>
                    <a:pt x="2184591" y="82610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5000" y="3765371"/>
              <a:ext cx="128243" cy="2724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690" y="3765371"/>
              <a:ext cx="128243" cy="2724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9672" y="3765371"/>
              <a:ext cx="128243" cy="2724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2036" y="3765371"/>
              <a:ext cx="128243" cy="27241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5218" y="3765371"/>
              <a:ext cx="128186" cy="272412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106274" y="1869524"/>
              <a:ext cx="336550" cy="338455"/>
            </a:xfrm>
            <a:custGeom>
              <a:avLst/>
              <a:gdLst/>
              <a:ahLst/>
              <a:cxnLst/>
              <a:rect l="l" t="t" r="r" b="b"/>
              <a:pathLst>
                <a:path w="336550" h="338455">
                  <a:moveTo>
                    <a:pt x="168206" y="338044"/>
                  </a:moveTo>
                  <a:lnTo>
                    <a:pt x="93452" y="320644"/>
                  </a:lnTo>
                  <a:lnTo>
                    <a:pt x="57101" y="296338"/>
                  </a:lnTo>
                  <a:lnTo>
                    <a:pt x="28562" y="263974"/>
                  </a:lnTo>
                  <a:lnTo>
                    <a:pt x="9105" y="225430"/>
                  </a:lnTo>
                  <a:lnTo>
                    <a:pt x="0" y="182587"/>
                  </a:lnTo>
                  <a:lnTo>
                    <a:pt x="2515" y="137321"/>
                  </a:lnTo>
                  <a:lnTo>
                    <a:pt x="18025" y="91954"/>
                  </a:lnTo>
                  <a:lnTo>
                    <a:pt x="44533" y="54012"/>
                  </a:lnTo>
                  <a:lnTo>
                    <a:pt x="79810" y="25022"/>
                  </a:lnTo>
                  <a:lnTo>
                    <a:pt x="121625" y="6510"/>
                  </a:lnTo>
                  <a:lnTo>
                    <a:pt x="167750" y="0"/>
                  </a:lnTo>
                  <a:lnTo>
                    <a:pt x="175646" y="192"/>
                  </a:lnTo>
                  <a:lnTo>
                    <a:pt x="242440" y="17404"/>
                  </a:lnTo>
                  <a:lnTo>
                    <a:pt x="278766" y="41721"/>
                  </a:lnTo>
                  <a:lnTo>
                    <a:pt x="307307" y="74099"/>
                  </a:lnTo>
                  <a:lnTo>
                    <a:pt x="326787" y="112656"/>
                  </a:lnTo>
                  <a:lnTo>
                    <a:pt x="335924" y="155510"/>
                  </a:lnTo>
                  <a:lnTo>
                    <a:pt x="333441" y="200779"/>
                  </a:lnTo>
                  <a:lnTo>
                    <a:pt x="317952" y="246141"/>
                  </a:lnTo>
                  <a:lnTo>
                    <a:pt x="291447" y="284068"/>
                  </a:lnTo>
                  <a:lnTo>
                    <a:pt x="256162" y="313041"/>
                  </a:lnTo>
                  <a:lnTo>
                    <a:pt x="214336" y="331540"/>
                  </a:lnTo>
                  <a:lnTo>
                    <a:pt x="168206" y="33804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9009" y="1945959"/>
              <a:ext cx="190484" cy="22055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29480" y="2646286"/>
              <a:ext cx="143510" cy="31750"/>
            </a:xfrm>
            <a:custGeom>
              <a:avLst/>
              <a:gdLst/>
              <a:ahLst/>
              <a:cxnLst/>
              <a:rect l="l" t="t" r="r" b="b"/>
              <a:pathLst>
                <a:path w="143510" h="31750">
                  <a:moveTo>
                    <a:pt x="393" y="24701"/>
                  </a:moveTo>
                  <a:lnTo>
                    <a:pt x="114" y="25666"/>
                  </a:lnTo>
                  <a:lnTo>
                    <a:pt x="0" y="26758"/>
                  </a:lnTo>
                  <a:lnTo>
                    <a:pt x="114" y="25730"/>
                  </a:lnTo>
                  <a:lnTo>
                    <a:pt x="393" y="24752"/>
                  </a:lnTo>
                  <a:close/>
                </a:path>
                <a:path w="143510" h="31750">
                  <a:moveTo>
                    <a:pt x="2616" y="16929"/>
                  </a:moveTo>
                  <a:lnTo>
                    <a:pt x="2222" y="17957"/>
                  </a:lnTo>
                  <a:lnTo>
                    <a:pt x="2019" y="18630"/>
                  </a:lnTo>
                  <a:lnTo>
                    <a:pt x="2222" y="18008"/>
                  </a:lnTo>
                  <a:lnTo>
                    <a:pt x="2616" y="16929"/>
                  </a:lnTo>
                  <a:close/>
                </a:path>
                <a:path w="143510" h="31750">
                  <a:moveTo>
                    <a:pt x="4673" y="11607"/>
                  </a:moveTo>
                  <a:lnTo>
                    <a:pt x="4152" y="12700"/>
                  </a:lnTo>
                  <a:lnTo>
                    <a:pt x="3644" y="13893"/>
                  </a:lnTo>
                  <a:lnTo>
                    <a:pt x="4216" y="12700"/>
                  </a:lnTo>
                  <a:lnTo>
                    <a:pt x="4673" y="11607"/>
                  </a:lnTo>
                  <a:close/>
                </a:path>
                <a:path w="143510" h="31750">
                  <a:moveTo>
                    <a:pt x="8204" y="4457"/>
                  </a:moveTo>
                  <a:lnTo>
                    <a:pt x="7010" y="6743"/>
                  </a:lnTo>
                  <a:lnTo>
                    <a:pt x="6375" y="7886"/>
                  </a:lnTo>
                  <a:lnTo>
                    <a:pt x="7010" y="6807"/>
                  </a:lnTo>
                  <a:lnTo>
                    <a:pt x="8204" y="4457"/>
                  </a:lnTo>
                  <a:close/>
                </a:path>
                <a:path w="143510" h="31750">
                  <a:moveTo>
                    <a:pt x="10934" y="0"/>
                  </a:moveTo>
                  <a:lnTo>
                    <a:pt x="9461" y="2400"/>
                  </a:lnTo>
                  <a:lnTo>
                    <a:pt x="10261" y="1206"/>
                  </a:lnTo>
                  <a:lnTo>
                    <a:pt x="10934" y="0"/>
                  </a:lnTo>
                  <a:close/>
                </a:path>
                <a:path w="143510" h="31750">
                  <a:moveTo>
                    <a:pt x="133311" y="2400"/>
                  </a:moveTo>
                  <a:lnTo>
                    <a:pt x="132600" y="1206"/>
                  </a:lnTo>
                  <a:lnTo>
                    <a:pt x="131775" y="0"/>
                  </a:lnTo>
                  <a:lnTo>
                    <a:pt x="132473" y="1143"/>
                  </a:lnTo>
                  <a:lnTo>
                    <a:pt x="133311" y="2400"/>
                  </a:lnTo>
                  <a:close/>
                </a:path>
                <a:path w="143510" h="31750">
                  <a:moveTo>
                    <a:pt x="134505" y="4457"/>
                  </a:moveTo>
                  <a:lnTo>
                    <a:pt x="134112" y="3721"/>
                  </a:lnTo>
                  <a:lnTo>
                    <a:pt x="133705" y="3035"/>
                  </a:lnTo>
                  <a:lnTo>
                    <a:pt x="133311" y="2400"/>
                  </a:lnTo>
                  <a:lnTo>
                    <a:pt x="133654" y="3035"/>
                  </a:lnTo>
                  <a:lnTo>
                    <a:pt x="134112" y="3771"/>
                  </a:lnTo>
                  <a:lnTo>
                    <a:pt x="134505" y="4457"/>
                  </a:lnTo>
                  <a:close/>
                </a:path>
                <a:path w="143510" h="31750">
                  <a:moveTo>
                    <a:pt x="137642" y="10528"/>
                  </a:moveTo>
                  <a:lnTo>
                    <a:pt x="136791" y="8801"/>
                  </a:lnTo>
                  <a:lnTo>
                    <a:pt x="136334" y="7950"/>
                  </a:lnTo>
                  <a:lnTo>
                    <a:pt x="137642" y="10528"/>
                  </a:lnTo>
                  <a:close/>
                </a:path>
                <a:path w="143510" h="31750">
                  <a:moveTo>
                    <a:pt x="139065" y="13893"/>
                  </a:moveTo>
                  <a:lnTo>
                    <a:pt x="138607" y="12700"/>
                  </a:lnTo>
                  <a:lnTo>
                    <a:pt x="138099" y="11607"/>
                  </a:lnTo>
                  <a:lnTo>
                    <a:pt x="139065" y="13893"/>
                  </a:lnTo>
                  <a:close/>
                </a:path>
                <a:path w="143510" h="31750">
                  <a:moveTo>
                    <a:pt x="140893" y="19100"/>
                  </a:moveTo>
                  <a:lnTo>
                    <a:pt x="140563" y="18008"/>
                  </a:lnTo>
                  <a:lnTo>
                    <a:pt x="140157" y="16979"/>
                  </a:lnTo>
                  <a:lnTo>
                    <a:pt x="140525" y="17957"/>
                  </a:lnTo>
                  <a:lnTo>
                    <a:pt x="140893" y="19100"/>
                  </a:lnTo>
                  <a:close/>
                </a:path>
                <a:path w="143510" h="31750">
                  <a:moveTo>
                    <a:pt x="141706" y="22148"/>
                  </a:moveTo>
                  <a:lnTo>
                    <a:pt x="141528" y="21386"/>
                  </a:lnTo>
                  <a:lnTo>
                    <a:pt x="141706" y="22148"/>
                  </a:lnTo>
                  <a:close/>
                </a:path>
                <a:path w="143510" h="31750">
                  <a:moveTo>
                    <a:pt x="142379" y="24701"/>
                  </a:moveTo>
                  <a:lnTo>
                    <a:pt x="142087" y="23787"/>
                  </a:lnTo>
                  <a:lnTo>
                    <a:pt x="142379" y="24752"/>
                  </a:lnTo>
                  <a:close/>
                </a:path>
                <a:path w="143510" h="31750">
                  <a:moveTo>
                    <a:pt x="142773" y="26758"/>
                  </a:moveTo>
                  <a:lnTo>
                    <a:pt x="142659" y="25666"/>
                  </a:lnTo>
                  <a:lnTo>
                    <a:pt x="142379" y="24752"/>
                  </a:lnTo>
                  <a:lnTo>
                    <a:pt x="142608" y="25730"/>
                  </a:lnTo>
                  <a:lnTo>
                    <a:pt x="142773" y="26758"/>
                  </a:lnTo>
                  <a:close/>
                </a:path>
                <a:path w="143510" h="31750">
                  <a:moveTo>
                    <a:pt x="143052" y="28130"/>
                  </a:moveTo>
                  <a:lnTo>
                    <a:pt x="142773" y="26758"/>
                  </a:lnTo>
                  <a:lnTo>
                    <a:pt x="143052" y="28194"/>
                  </a:lnTo>
                  <a:close/>
                </a:path>
                <a:path w="143510" h="31750">
                  <a:moveTo>
                    <a:pt x="143459" y="31165"/>
                  </a:moveTo>
                  <a:lnTo>
                    <a:pt x="143281" y="29616"/>
                  </a:lnTo>
                  <a:lnTo>
                    <a:pt x="143052" y="28194"/>
                  </a:lnTo>
                  <a:lnTo>
                    <a:pt x="143230" y="29679"/>
                  </a:lnTo>
                  <a:lnTo>
                    <a:pt x="143459" y="31165"/>
                  </a:lnTo>
                  <a:close/>
                </a:path>
              </a:pathLst>
            </a:custGeom>
            <a:solidFill>
              <a:srgbClr val="FF5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567268" y="2089397"/>
              <a:ext cx="336550" cy="338455"/>
            </a:xfrm>
            <a:custGeom>
              <a:avLst/>
              <a:gdLst/>
              <a:ahLst/>
              <a:cxnLst/>
              <a:rect l="l" t="t" r="r" b="b"/>
              <a:pathLst>
                <a:path w="336550" h="338455">
                  <a:moveTo>
                    <a:pt x="168202" y="338044"/>
                  </a:moveTo>
                  <a:lnTo>
                    <a:pt x="93468" y="320644"/>
                  </a:lnTo>
                  <a:lnTo>
                    <a:pt x="57123" y="296338"/>
                  </a:lnTo>
                  <a:lnTo>
                    <a:pt x="28580" y="263974"/>
                  </a:lnTo>
                  <a:lnTo>
                    <a:pt x="9114" y="225430"/>
                  </a:lnTo>
                  <a:lnTo>
                    <a:pt x="0" y="182587"/>
                  </a:lnTo>
                  <a:lnTo>
                    <a:pt x="2511" y="137321"/>
                  </a:lnTo>
                  <a:lnTo>
                    <a:pt x="17999" y="91954"/>
                  </a:lnTo>
                  <a:lnTo>
                    <a:pt x="44505" y="54013"/>
                  </a:lnTo>
                  <a:lnTo>
                    <a:pt x="79790" y="25022"/>
                  </a:lnTo>
                  <a:lnTo>
                    <a:pt x="121616" y="6510"/>
                  </a:lnTo>
                  <a:lnTo>
                    <a:pt x="167746" y="0"/>
                  </a:lnTo>
                  <a:lnTo>
                    <a:pt x="175641" y="192"/>
                  </a:lnTo>
                  <a:lnTo>
                    <a:pt x="242424" y="17461"/>
                  </a:lnTo>
                  <a:lnTo>
                    <a:pt x="278772" y="41776"/>
                  </a:lnTo>
                  <a:lnTo>
                    <a:pt x="307325" y="74149"/>
                  </a:lnTo>
                  <a:lnTo>
                    <a:pt x="326811" y="112696"/>
                  </a:lnTo>
                  <a:lnTo>
                    <a:pt x="335957" y="155534"/>
                  </a:lnTo>
                  <a:lnTo>
                    <a:pt x="333494" y="200779"/>
                  </a:lnTo>
                  <a:lnTo>
                    <a:pt x="317978" y="246141"/>
                  </a:lnTo>
                  <a:lnTo>
                    <a:pt x="291456" y="284068"/>
                  </a:lnTo>
                  <a:lnTo>
                    <a:pt x="256162" y="313041"/>
                  </a:lnTo>
                  <a:lnTo>
                    <a:pt x="214333" y="331540"/>
                  </a:lnTo>
                  <a:lnTo>
                    <a:pt x="168202" y="33804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0057" y="2130387"/>
              <a:ext cx="190484" cy="25606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004947" y="2477805"/>
              <a:ext cx="335915" cy="338455"/>
            </a:xfrm>
            <a:custGeom>
              <a:avLst/>
              <a:gdLst/>
              <a:ahLst/>
              <a:cxnLst/>
              <a:rect l="l" t="t" r="r" b="b"/>
              <a:pathLst>
                <a:path w="335914" h="338455">
                  <a:moveTo>
                    <a:pt x="168202" y="338044"/>
                  </a:moveTo>
                  <a:lnTo>
                    <a:pt x="93468" y="320644"/>
                  </a:lnTo>
                  <a:lnTo>
                    <a:pt x="57123" y="296338"/>
                  </a:lnTo>
                  <a:lnTo>
                    <a:pt x="28580" y="263974"/>
                  </a:lnTo>
                  <a:lnTo>
                    <a:pt x="9114" y="225430"/>
                  </a:lnTo>
                  <a:lnTo>
                    <a:pt x="0" y="182587"/>
                  </a:lnTo>
                  <a:lnTo>
                    <a:pt x="2511" y="137321"/>
                  </a:lnTo>
                  <a:lnTo>
                    <a:pt x="17972" y="91954"/>
                  </a:lnTo>
                  <a:lnTo>
                    <a:pt x="44464" y="54013"/>
                  </a:lnTo>
                  <a:lnTo>
                    <a:pt x="79749" y="25023"/>
                  </a:lnTo>
                  <a:lnTo>
                    <a:pt x="121589" y="6510"/>
                  </a:lnTo>
                  <a:lnTo>
                    <a:pt x="167746" y="0"/>
                  </a:lnTo>
                  <a:lnTo>
                    <a:pt x="175674" y="192"/>
                  </a:lnTo>
                  <a:lnTo>
                    <a:pt x="242429" y="17461"/>
                  </a:lnTo>
                  <a:lnTo>
                    <a:pt x="278736" y="41776"/>
                  </a:lnTo>
                  <a:lnTo>
                    <a:pt x="307261" y="74149"/>
                  </a:lnTo>
                  <a:lnTo>
                    <a:pt x="326732" y="112696"/>
                  </a:lnTo>
                  <a:lnTo>
                    <a:pt x="335881" y="155534"/>
                  </a:lnTo>
                  <a:lnTo>
                    <a:pt x="333437" y="200780"/>
                  </a:lnTo>
                  <a:lnTo>
                    <a:pt x="317899" y="246141"/>
                  </a:lnTo>
                  <a:lnTo>
                    <a:pt x="291377" y="284068"/>
                  </a:lnTo>
                  <a:lnTo>
                    <a:pt x="256101" y="313041"/>
                  </a:lnTo>
                  <a:lnTo>
                    <a:pt x="214299" y="331540"/>
                  </a:lnTo>
                  <a:lnTo>
                    <a:pt x="168202" y="33804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6938" y="2518052"/>
              <a:ext cx="191795" cy="25760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129509" y="1992552"/>
              <a:ext cx="336550" cy="338455"/>
            </a:xfrm>
            <a:custGeom>
              <a:avLst/>
              <a:gdLst/>
              <a:ahLst/>
              <a:cxnLst/>
              <a:rect l="l" t="t" r="r" b="b"/>
              <a:pathLst>
                <a:path w="336550" h="338455">
                  <a:moveTo>
                    <a:pt x="168235" y="338044"/>
                  </a:moveTo>
                  <a:lnTo>
                    <a:pt x="93500" y="320640"/>
                  </a:lnTo>
                  <a:lnTo>
                    <a:pt x="57153" y="296323"/>
                  </a:lnTo>
                  <a:lnTo>
                    <a:pt x="28606" y="263945"/>
                  </a:lnTo>
                  <a:lnTo>
                    <a:pt x="9130" y="225388"/>
                  </a:lnTo>
                  <a:lnTo>
                    <a:pt x="0" y="182534"/>
                  </a:lnTo>
                  <a:lnTo>
                    <a:pt x="2487" y="137264"/>
                  </a:lnTo>
                  <a:lnTo>
                    <a:pt x="18002" y="91903"/>
                  </a:lnTo>
                  <a:lnTo>
                    <a:pt x="44522" y="53975"/>
                  </a:lnTo>
                  <a:lnTo>
                    <a:pt x="79806" y="25002"/>
                  </a:lnTo>
                  <a:lnTo>
                    <a:pt x="121619" y="6504"/>
                  </a:lnTo>
                  <a:lnTo>
                    <a:pt x="167722" y="0"/>
                  </a:lnTo>
                  <a:lnTo>
                    <a:pt x="175618" y="184"/>
                  </a:lnTo>
                  <a:lnTo>
                    <a:pt x="242437" y="17380"/>
                  </a:lnTo>
                  <a:lnTo>
                    <a:pt x="278778" y="41683"/>
                  </a:lnTo>
                  <a:lnTo>
                    <a:pt x="307330" y="74056"/>
                  </a:lnTo>
                  <a:lnTo>
                    <a:pt x="326814" y="112618"/>
                  </a:lnTo>
                  <a:lnTo>
                    <a:pt x="335953" y="155486"/>
                  </a:lnTo>
                  <a:lnTo>
                    <a:pt x="333470" y="200780"/>
                  </a:lnTo>
                  <a:lnTo>
                    <a:pt x="317960" y="246119"/>
                  </a:lnTo>
                  <a:lnTo>
                    <a:pt x="291452" y="284043"/>
                  </a:lnTo>
                  <a:lnTo>
                    <a:pt x="256175" y="313025"/>
                  </a:lnTo>
                  <a:lnTo>
                    <a:pt x="214359" y="331534"/>
                  </a:lnTo>
                  <a:lnTo>
                    <a:pt x="168235" y="338044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97030" y="2030398"/>
              <a:ext cx="200915" cy="26229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499738" y="1971342"/>
              <a:ext cx="335915" cy="338455"/>
            </a:xfrm>
            <a:custGeom>
              <a:avLst/>
              <a:gdLst/>
              <a:ahLst/>
              <a:cxnLst/>
              <a:rect l="l" t="t" r="r" b="b"/>
              <a:pathLst>
                <a:path w="335914" h="338455">
                  <a:moveTo>
                    <a:pt x="168182" y="337987"/>
                  </a:moveTo>
                  <a:lnTo>
                    <a:pt x="93485" y="320550"/>
                  </a:lnTo>
                  <a:lnTo>
                    <a:pt x="57132" y="296251"/>
                  </a:lnTo>
                  <a:lnTo>
                    <a:pt x="28588" y="263888"/>
                  </a:lnTo>
                  <a:lnTo>
                    <a:pt x="9122" y="225346"/>
                  </a:lnTo>
                  <a:lnTo>
                    <a:pt x="0" y="182509"/>
                  </a:lnTo>
                  <a:lnTo>
                    <a:pt x="2491" y="137264"/>
                  </a:lnTo>
                  <a:lnTo>
                    <a:pt x="18023" y="91903"/>
                  </a:lnTo>
                  <a:lnTo>
                    <a:pt x="44537" y="53975"/>
                  </a:lnTo>
                  <a:lnTo>
                    <a:pt x="79815" y="25002"/>
                  </a:lnTo>
                  <a:lnTo>
                    <a:pt x="121636" y="6504"/>
                  </a:lnTo>
                  <a:lnTo>
                    <a:pt x="167783" y="0"/>
                  </a:lnTo>
                  <a:lnTo>
                    <a:pt x="175679" y="184"/>
                  </a:lnTo>
                  <a:lnTo>
                    <a:pt x="242446" y="17383"/>
                  </a:lnTo>
                  <a:lnTo>
                    <a:pt x="278746" y="41691"/>
                  </a:lnTo>
                  <a:lnTo>
                    <a:pt x="307270" y="74063"/>
                  </a:lnTo>
                  <a:lnTo>
                    <a:pt x="326740" y="112609"/>
                  </a:lnTo>
                  <a:lnTo>
                    <a:pt x="335881" y="155440"/>
                  </a:lnTo>
                  <a:lnTo>
                    <a:pt x="333417" y="200665"/>
                  </a:lnTo>
                  <a:lnTo>
                    <a:pt x="317929" y="246054"/>
                  </a:lnTo>
                  <a:lnTo>
                    <a:pt x="291423" y="283998"/>
                  </a:lnTo>
                  <a:lnTo>
                    <a:pt x="256139" y="312980"/>
                  </a:lnTo>
                  <a:lnTo>
                    <a:pt x="214312" y="331482"/>
                  </a:lnTo>
                  <a:lnTo>
                    <a:pt x="168182" y="337987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4957" y="2015820"/>
              <a:ext cx="185354" cy="24897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8362" y="2470487"/>
              <a:ext cx="335941" cy="338101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441925" y="2377354"/>
            <a:ext cx="2555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6870" algn="l"/>
                <a:tab pos="885825" algn="l"/>
                <a:tab pos="1410335" algn="l"/>
                <a:tab pos="1742439" algn="l"/>
                <a:tab pos="2240280" algn="l"/>
              </a:tabLst>
            </a:pPr>
            <a:r>
              <a:rPr sz="1200" spc="5" dirty="0">
                <a:latin typeface="Roboto"/>
                <a:cs typeface="Roboto"/>
              </a:rPr>
              <a:t>As	</a:t>
            </a:r>
            <a:r>
              <a:rPr sz="1200" spc="-15" dirty="0">
                <a:latin typeface="Roboto"/>
                <a:cs typeface="Roboto"/>
              </a:rPr>
              <a:t>cities	</a:t>
            </a:r>
            <a:r>
              <a:rPr sz="1200" spc="-25" dirty="0">
                <a:latin typeface="Roboto"/>
                <a:cs typeface="Roboto"/>
              </a:rPr>
              <a:t>grow,	</a:t>
            </a:r>
            <a:r>
              <a:rPr sz="1200" spc="-10" dirty="0">
                <a:latin typeface="Roboto"/>
                <a:cs typeface="Roboto"/>
              </a:rPr>
              <a:t>so	</a:t>
            </a:r>
            <a:r>
              <a:rPr sz="1200" spc="-5" dirty="0">
                <a:latin typeface="Roboto"/>
                <a:cs typeface="Roboto"/>
              </a:rPr>
              <a:t>does	</a:t>
            </a:r>
            <a:r>
              <a:rPr sz="1200" spc="-20" dirty="0">
                <a:latin typeface="Roboto"/>
                <a:cs typeface="Roboto"/>
              </a:rPr>
              <a:t>their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41925" y="2558329"/>
            <a:ext cx="2555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Roboto"/>
                <a:cs typeface="Roboto"/>
              </a:rPr>
              <a:t>exposure</a:t>
            </a:r>
            <a:r>
              <a:rPr sz="1200" spc="17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and</a:t>
            </a:r>
            <a:r>
              <a:rPr sz="1200" spc="175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vulnerability</a:t>
            </a:r>
            <a:r>
              <a:rPr sz="1200" spc="17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to</a:t>
            </a:r>
            <a:r>
              <a:rPr sz="1200" spc="180" dirty="0">
                <a:latin typeface="Roboto"/>
                <a:cs typeface="Roboto"/>
              </a:rPr>
              <a:t> </a:t>
            </a:r>
            <a:r>
              <a:rPr sz="1200" spc="-25" dirty="0">
                <a:latin typeface="Roboto"/>
                <a:cs typeface="Roboto"/>
              </a:rPr>
              <a:t>natural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41925" y="2739304"/>
            <a:ext cx="2562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9310" algn="l"/>
                <a:tab pos="1276985" algn="l"/>
                <a:tab pos="2168525" algn="l"/>
              </a:tabLst>
            </a:pPr>
            <a:r>
              <a:rPr sz="1200" spc="-15" dirty="0">
                <a:latin typeface="Roboto"/>
                <a:cs typeface="Roboto"/>
              </a:rPr>
              <a:t>disaster</a:t>
            </a:r>
            <a:r>
              <a:rPr sz="1200" spc="-10" dirty="0">
                <a:latin typeface="Roboto"/>
                <a:cs typeface="Roboto"/>
              </a:rPr>
              <a:t>s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20" dirty="0">
                <a:latin typeface="Roboto"/>
                <a:cs typeface="Roboto"/>
              </a:rPr>
              <a:t>an</a:t>
            </a:r>
            <a:r>
              <a:rPr sz="1200" spc="-15" dirty="0">
                <a:latin typeface="Roboto"/>
                <a:cs typeface="Roboto"/>
              </a:rPr>
              <a:t>d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15" dirty="0">
                <a:latin typeface="Roboto"/>
                <a:cs typeface="Roboto"/>
              </a:rPr>
              <a:t>accidents</a:t>
            </a:r>
            <a:r>
              <a:rPr sz="1200" spc="-5" dirty="0">
                <a:latin typeface="Roboto"/>
                <a:cs typeface="Roboto"/>
              </a:rPr>
              <a:t>.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15" dirty="0">
                <a:latin typeface="Roboto"/>
                <a:cs typeface="Roboto"/>
              </a:rPr>
              <a:t>Being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41925" y="2920279"/>
            <a:ext cx="2564765" cy="38925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  <a:tabLst>
                <a:tab pos="862965" algn="l"/>
                <a:tab pos="1367155" algn="l"/>
                <a:tab pos="1642110" algn="l"/>
                <a:tab pos="2337435" algn="l"/>
              </a:tabLst>
            </a:pPr>
            <a:r>
              <a:rPr sz="1200" spc="-10" dirty="0">
                <a:latin typeface="Roboto"/>
                <a:cs typeface="Roboto"/>
              </a:rPr>
              <a:t>connecte</a:t>
            </a:r>
            <a:r>
              <a:rPr sz="1200" spc="-5" dirty="0">
                <a:latin typeface="Roboto"/>
                <a:cs typeface="Roboto"/>
              </a:rPr>
              <a:t>d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15" dirty="0">
                <a:latin typeface="Roboto"/>
                <a:cs typeface="Roboto"/>
              </a:rPr>
              <a:t>help</a:t>
            </a:r>
            <a:r>
              <a:rPr sz="1200" spc="-10" dirty="0">
                <a:latin typeface="Roboto"/>
                <a:cs typeface="Roboto"/>
              </a:rPr>
              <a:t>s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30" dirty="0">
                <a:latin typeface="Roboto"/>
                <a:cs typeface="Roboto"/>
              </a:rPr>
              <a:t>t</a:t>
            </a:r>
            <a:r>
              <a:rPr sz="1200" dirty="0">
                <a:latin typeface="Roboto"/>
                <a:cs typeface="Roboto"/>
              </a:rPr>
              <a:t>o	</a:t>
            </a:r>
            <a:r>
              <a:rPr sz="1200" spc="-15" dirty="0">
                <a:latin typeface="Roboto"/>
                <a:cs typeface="Roboto"/>
              </a:rPr>
              <a:t>mitigat</a:t>
            </a:r>
            <a:r>
              <a:rPr sz="1200" spc="-10" dirty="0">
                <a:latin typeface="Roboto"/>
                <a:cs typeface="Roboto"/>
              </a:rPr>
              <a:t>e</a:t>
            </a:r>
            <a:r>
              <a:rPr sz="1200" dirty="0">
                <a:latin typeface="Roboto"/>
                <a:cs typeface="Roboto"/>
              </a:rPr>
              <a:t>	</a:t>
            </a:r>
            <a:r>
              <a:rPr sz="1200" spc="-15" dirty="0">
                <a:latin typeface="Roboto"/>
                <a:cs typeface="Roboto"/>
              </a:rPr>
              <a:t>the  issues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and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build</a:t>
            </a:r>
            <a:r>
              <a:rPr sz="1200" spc="10" dirty="0">
                <a:latin typeface="Roboto"/>
                <a:cs typeface="Roboto"/>
              </a:rPr>
              <a:t> </a:t>
            </a:r>
            <a:r>
              <a:rPr sz="1200" b="1" dirty="0">
                <a:solidFill>
                  <a:srgbClr val="C00000"/>
                </a:solidFill>
                <a:latin typeface="Roboto"/>
                <a:cs typeface="Roboto"/>
              </a:rPr>
              <a:t>resilience</a:t>
            </a:r>
            <a:r>
              <a:rPr sz="1200" b="1" spc="1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overtime.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41925" y="3444299"/>
            <a:ext cx="2578100" cy="12185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105"/>
              </a:spcBef>
            </a:pPr>
            <a:r>
              <a:rPr sz="1600" b="1" spc="-45" dirty="0">
                <a:solidFill>
                  <a:srgbClr val="8BBEFF"/>
                </a:solidFill>
                <a:latin typeface="Trebuchet MS"/>
                <a:cs typeface="Trebuchet MS"/>
              </a:rPr>
              <a:t>TERRI</a:t>
            </a:r>
            <a:r>
              <a:rPr sz="1600" b="1" spc="-110" dirty="0">
                <a:solidFill>
                  <a:srgbClr val="8BBEFF"/>
                </a:solidFill>
                <a:latin typeface="Trebuchet MS"/>
                <a:cs typeface="Trebuchet MS"/>
              </a:rPr>
              <a:t>T</a:t>
            </a:r>
            <a:r>
              <a:rPr sz="1600" b="1" spc="-25" dirty="0">
                <a:solidFill>
                  <a:srgbClr val="8BBEFF"/>
                </a:solidFill>
                <a:latin typeface="Trebuchet MS"/>
                <a:cs typeface="Trebuchet MS"/>
              </a:rPr>
              <a:t>ORIAL</a:t>
            </a:r>
            <a:r>
              <a:rPr sz="1600" b="1" spc="-105" dirty="0">
                <a:solidFill>
                  <a:srgbClr val="8BBEFF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8BBEFF"/>
                </a:solidFill>
                <a:latin typeface="Trebuchet MS"/>
                <a:cs typeface="Trebuchet MS"/>
              </a:rPr>
              <a:t>DEVE</a:t>
            </a:r>
            <a:r>
              <a:rPr sz="1600" b="1" spc="-125" dirty="0">
                <a:solidFill>
                  <a:srgbClr val="8BBEFF"/>
                </a:solidFill>
                <a:latin typeface="Trebuchet MS"/>
                <a:cs typeface="Trebuchet MS"/>
              </a:rPr>
              <a:t>L</a:t>
            </a:r>
            <a:r>
              <a:rPr sz="1600" b="1" dirty="0">
                <a:solidFill>
                  <a:srgbClr val="8BBEFF"/>
                </a:solidFill>
                <a:latin typeface="Trebuchet MS"/>
                <a:cs typeface="Trebuchet MS"/>
              </a:rPr>
              <a:t>O</a:t>
            </a:r>
            <a:r>
              <a:rPr sz="1600" b="1" spc="-50" dirty="0">
                <a:solidFill>
                  <a:srgbClr val="8BBEFF"/>
                </a:solidFill>
                <a:latin typeface="Trebuchet MS"/>
                <a:cs typeface="Trebuchet MS"/>
              </a:rPr>
              <a:t>P</a:t>
            </a:r>
            <a:r>
              <a:rPr sz="1600" b="1" spc="-35" dirty="0">
                <a:solidFill>
                  <a:srgbClr val="8BBEFF"/>
                </a:solidFill>
                <a:latin typeface="Trebuchet MS"/>
                <a:cs typeface="Trebuchet MS"/>
              </a:rPr>
              <a:t>MENT</a:t>
            </a:r>
            <a:endParaRPr sz="1600" dirty="0">
              <a:latin typeface="Trebuchet MS"/>
              <a:cs typeface="Trebuchet MS"/>
            </a:endParaRPr>
          </a:p>
          <a:p>
            <a:pPr marL="12700" marR="12065" algn="just">
              <a:lnSpc>
                <a:spcPts val="1430"/>
              </a:lnSpc>
              <a:spcBef>
                <a:spcPts val="810"/>
              </a:spcBef>
            </a:pPr>
            <a:r>
              <a:rPr sz="1200" spc="-10" dirty="0">
                <a:latin typeface="Roboto"/>
                <a:cs typeface="Roboto"/>
              </a:rPr>
              <a:t>Allowing people </a:t>
            </a:r>
            <a:r>
              <a:rPr sz="1200" spc="-15" dirty="0">
                <a:latin typeface="Roboto"/>
                <a:cs typeface="Roboto"/>
              </a:rPr>
              <a:t>to </a:t>
            </a:r>
            <a:r>
              <a:rPr sz="1200" spc="-5" dirty="0">
                <a:latin typeface="Roboto"/>
                <a:cs typeface="Roboto"/>
              </a:rPr>
              <a:t>come </a:t>
            </a:r>
            <a:r>
              <a:rPr sz="1200" spc="-10" dirty="0">
                <a:latin typeface="Roboto"/>
                <a:cs typeface="Roboto"/>
              </a:rPr>
              <a:t>forward </a:t>
            </a:r>
            <a:r>
              <a:rPr sz="1200" spc="-20" dirty="0">
                <a:latin typeface="Roboto"/>
                <a:cs typeface="Roboto"/>
              </a:rPr>
              <a:t>and </a:t>
            </a:r>
            <a:r>
              <a:rPr sz="1200" spc="-15" dirty="0">
                <a:latin typeface="Roboto"/>
                <a:cs typeface="Roboto"/>
              </a:rPr>
              <a:t> contribute to </a:t>
            </a:r>
            <a:r>
              <a:rPr sz="1200" b="1" spc="-5" dirty="0">
                <a:latin typeface="Roboto"/>
                <a:cs typeface="Roboto"/>
              </a:rPr>
              <a:t>local development </a:t>
            </a:r>
            <a:r>
              <a:rPr sz="1200" spc="-20" dirty="0">
                <a:latin typeface="Roboto"/>
                <a:cs typeface="Roboto"/>
              </a:rPr>
              <a:t>thus, </a:t>
            </a:r>
            <a:r>
              <a:rPr sz="1200" spc="-15" dirty="0">
                <a:latin typeface="Roboto"/>
                <a:cs typeface="Roboto"/>
              </a:rPr>
              <a:t> opening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up</a:t>
            </a:r>
            <a:r>
              <a:rPr sz="1200" spc="-15" dirty="0">
                <a:latin typeface="Roboto"/>
                <a:cs typeface="Roboto"/>
              </a:rPr>
              <a:t> opportunities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for</a:t>
            </a:r>
            <a:r>
              <a:rPr sz="1200" spc="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global 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development.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41923" y="923013"/>
            <a:ext cx="2412365" cy="79629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600" b="1" spc="-20" dirty="0">
                <a:solidFill>
                  <a:srgbClr val="1E2F55"/>
                </a:solidFill>
                <a:latin typeface="Trebuchet MS"/>
                <a:cs typeface="Trebuchet MS"/>
              </a:rPr>
              <a:t>AWARENESS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ts val="1430"/>
              </a:lnSpc>
              <a:spcBef>
                <a:spcPts val="605"/>
              </a:spcBef>
            </a:pPr>
            <a:r>
              <a:rPr sz="1200" spc="-30" dirty="0">
                <a:latin typeface="Roboto"/>
                <a:cs typeface="Roboto"/>
              </a:rPr>
              <a:t>People’s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solidFill>
                  <a:srgbClr val="C00000"/>
                </a:solidFill>
                <a:latin typeface="Roboto"/>
                <a:cs typeface="Roboto"/>
              </a:rPr>
              <a:t>awareness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is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an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important </a:t>
            </a:r>
            <a:r>
              <a:rPr sz="1200" spc="-285" dirty="0">
                <a:latin typeface="Roboto"/>
                <a:cs typeface="Roboto"/>
              </a:rPr>
              <a:t> </a:t>
            </a:r>
            <a:r>
              <a:rPr sz="1200" spc="-25" dirty="0">
                <a:latin typeface="Roboto"/>
                <a:cs typeface="Roboto"/>
              </a:rPr>
              <a:t>key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to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b="1" spc="-15" dirty="0">
                <a:solidFill>
                  <a:srgbClr val="C00000"/>
                </a:solidFill>
                <a:latin typeface="Roboto"/>
                <a:cs typeface="Roboto"/>
              </a:rPr>
              <a:t>development</a:t>
            </a:r>
            <a:r>
              <a:rPr sz="1200" spc="-15" dirty="0">
                <a:latin typeface="Roboto"/>
                <a:cs typeface="Roboto"/>
              </a:rPr>
              <a:t>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41924" y="2046271"/>
            <a:ext cx="2096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0" dirty="0">
                <a:solidFill>
                  <a:srgbClr val="4E6BAB"/>
                </a:solidFill>
                <a:latin typeface="Trebuchet MS"/>
                <a:cs typeface="Trebuchet MS"/>
              </a:rPr>
              <a:t>ENHANCED</a:t>
            </a:r>
            <a:r>
              <a:rPr sz="1600" b="1" spc="-105" dirty="0">
                <a:solidFill>
                  <a:srgbClr val="4E6BAB"/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rgbClr val="4E6BAB"/>
                </a:solidFill>
                <a:latin typeface="Trebuchet MS"/>
                <a:cs typeface="Trebuchet MS"/>
              </a:rPr>
              <a:t>R</a:t>
            </a:r>
            <a:r>
              <a:rPr sz="1600" b="1" spc="-45" dirty="0">
                <a:solidFill>
                  <a:srgbClr val="4E6BAB"/>
                </a:solidFill>
                <a:latin typeface="Trebuchet MS"/>
                <a:cs typeface="Trebuchet MS"/>
              </a:rPr>
              <a:t>E</a:t>
            </a:r>
            <a:r>
              <a:rPr sz="1600" b="1" spc="-20" dirty="0">
                <a:solidFill>
                  <a:srgbClr val="4E6BAB"/>
                </a:solidFill>
                <a:latin typeface="Trebuchet MS"/>
                <a:cs typeface="Trebuchet MS"/>
              </a:rPr>
              <a:t>SILIENCE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147525" y="934890"/>
            <a:ext cx="2571750" cy="10350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091565">
              <a:lnSpc>
                <a:spcPct val="100000"/>
              </a:lnSpc>
              <a:spcBef>
                <a:spcPts val="1090"/>
              </a:spcBef>
            </a:pPr>
            <a:r>
              <a:rPr sz="1600" b="1" spc="-20" dirty="0">
                <a:solidFill>
                  <a:srgbClr val="DAA622"/>
                </a:solidFill>
                <a:latin typeface="Trebuchet MS"/>
                <a:cs typeface="Trebuchet MS"/>
              </a:rPr>
              <a:t>SOCIAL</a:t>
            </a:r>
            <a:r>
              <a:rPr sz="1600" b="1" spc="-105" dirty="0">
                <a:solidFill>
                  <a:srgbClr val="DAA622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DAA622"/>
                </a:solidFill>
                <a:latin typeface="Trebuchet MS"/>
                <a:cs typeface="Trebuchet MS"/>
              </a:rPr>
              <a:t>G</a:t>
            </a:r>
            <a:r>
              <a:rPr sz="1600" b="1" spc="-40" dirty="0">
                <a:solidFill>
                  <a:srgbClr val="DAA622"/>
                </a:solidFill>
                <a:latin typeface="Trebuchet MS"/>
                <a:cs typeface="Trebuchet MS"/>
              </a:rPr>
              <a:t>R</a:t>
            </a:r>
            <a:r>
              <a:rPr sz="1600" b="1" spc="-15" dirty="0">
                <a:solidFill>
                  <a:srgbClr val="DAA622"/>
                </a:solidFill>
                <a:latin typeface="Trebuchet MS"/>
                <a:cs typeface="Trebuchet MS"/>
              </a:rPr>
              <a:t>OU</a:t>
            </a:r>
            <a:r>
              <a:rPr sz="1600" b="1" spc="-45" dirty="0">
                <a:solidFill>
                  <a:srgbClr val="DAA622"/>
                </a:solidFill>
                <a:latin typeface="Trebuchet MS"/>
                <a:cs typeface="Trebuchet MS"/>
              </a:rPr>
              <a:t>P</a:t>
            </a:r>
            <a:r>
              <a:rPr sz="1600" b="1" spc="95" dirty="0">
                <a:solidFill>
                  <a:srgbClr val="DAA622"/>
                </a:solidFill>
                <a:latin typeface="Trebuchet MS"/>
                <a:cs typeface="Trebuchet MS"/>
              </a:rPr>
              <a:t>S</a:t>
            </a:r>
            <a:endParaRPr sz="1600" dirty="0">
              <a:latin typeface="Trebuchet MS"/>
              <a:cs typeface="Trebuchet MS"/>
            </a:endParaRPr>
          </a:p>
          <a:p>
            <a:pPr marL="12700" marR="15240" algn="just">
              <a:lnSpc>
                <a:spcPts val="1420"/>
              </a:lnSpc>
              <a:spcBef>
                <a:spcPts val="810"/>
              </a:spcBef>
            </a:pPr>
            <a:r>
              <a:rPr sz="1200" spc="-15" dirty="0">
                <a:latin typeface="Roboto"/>
                <a:cs typeface="Roboto"/>
              </a:rPr>
              <a:t>Development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5" dirty="0">
                <a:latin typeface="Roboto"/>
                <a:cs typeface="Roboto"/>
              </a:rPr>
              <a:t>of</a:t>
            </a:r>
            <a:r>
              <a:rPr sz="1200" spc="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groups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paves</a:t>
            </a:r>
            <a:r>
              <a:rPr sz="1200" spc="26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the 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5" dirty="0">
                <a:latin typeface="Roboto"/>
                <a:cs typeface="Roboto"/>
              </a:rPr>
              <a:t>way</a:t>
            </a:r>
            <a:r>
              <a:rPr sz="1200" spc="-2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for</a:t>
            </a:r>
            <a:r>
              <a:rPr sz="1200" spc="5" dirty="0"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Roboto"/>
                <a:cs typeface="Roboto"/>
              </a:rPr>
              <a:t>social</a:t>
            </a:r>
            <a:r>
              <a:rPr sz="1200" b="1" dirty="0">
                <a:solidFill>
                  <a:srgbClr val="C00000"/>
                </a:solidFill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C00000"/>
                </a:solidFill>
                <a:latin typeface="Roboto"/>
                <a:cs typeface="Roboto"/>
              </a:rPr>
              <a:t>inclusion</a:t>
            </a:r>
            <a:r>
              <a:rPr sz="1200" b="1" spc="-5" dirty="0">
                <a:solidFill>
                  <a:srgbClr val="C00000"/>
                </a:solidFill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to</a:t>
            </a:r>
            <a:r>
              <a:rPr sz="1200" spc="-10" dirty="0">
                <a:latin typeface="Roboto"/>
                <a:cs typeface="Roboto"/>
              </a:rPr>
              <a:t> foster 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economic </a:t>
            </a:r>
            <a:r>
              <a:rPr sz="1200" spc="-20" dirty="0">
                <a:latin typeface="Roboto"/>
                <a:cs typeface="Roboto"/>
              </a:rPr>
              <a:t>growth.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147524" y="2175574"/>
            <a:ext cx="2571750" cy="134239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844"/>
              </a:spcBef>
            </a:pPr>
            <a:r>
              <a:rPr sz="1600" b="1" spc="-95" dirty="0">
                <a:solidFill>
                  <a:srgbClr val="FFD15F"/>
                </a:solidFill>
                <a:latin typeface="Trebuchet MS"/>
                <a:cs typeface="Trebuchet MS"/>
              </a:rPr>
              <a:t>C</a:t>
            </a:r>
            <a:r>
              <a:rPr sz="1600" b="1" spc="-55" dirty="0">
                <a:solidFill>
                  <a:srgbClr val="FFD15F"/>
                </a:solidFill>
                <a:latin typeface="Trebuchet MS"/>
                <a:cs typeface="Trebuchet MS"/>
              </a:rPr>
              <a:t>OLL</a:t>
            </a:r>
            <a:r>
              <a:rPr sz="1600" b="1" spc="-80" dirty="0">
                <a:solidFill>
                  <a:srgbClr val="FFD15F"/>
                </a:solidFill>
                <a:latin typeface="Trebuchet MS"/>
                <a:cs typeface="Trebuchet MS"/>
              </a:rPr>
              <a:t>E</a:t>
            </a:r>
            <a:r>
              <a:rPr sz="1600" b="1" spc="-75" dirty="0">
                <a:solidFill>
                  <a:srgbClr val="FFD15F"/>
                </a:solidFill>
                <a:latin typeface="Trebuchet MS"/>
                <a:cs typeface="Trebuchet MS"/>
              </a:rPr>
              <a:t>C</a:t>
            </a:r>
            <a:r>
              <a:rPr sz="1600" b="1" spc="-65" dirty="0">
                <a:solidFill>
                  <a:srgbClr val="FFD15F"/>
                </a:solidFill>
                <a:latin typeface="Trebuchet MS"/>
                <a:cs typeface="Trebuchet MS"/>
              </a:rPr>
              <a:t>TIVE</a:t>
            </a:r>
            <a:r>
              <a:rPr sz="1600" b="1" spc="-105" dirty="0">
                <a:solidFill>
                  <a:srgbClr val="FFD15F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FFD15F"/>
                </a:solidFill>
                <a:latin typeface="Trebuchet MS"/>
                <a:cs typeface="Trebuchet MS"/>
              </a:rPr>
              <a:t>PLANNING</a:t>
            </a:r>
            <a:endParaRPr sz="1600" dirty="0">
              <a:latin typeface="Trebuchet MS"/>
              <a:cs typeface="Trebuchet MS"/>
            </a:endParaRPr>
          </a:p>
          <a:p>
            <a:pPr marL="12700" marR="12065" algn="just">
              <a:lnSpc>
                <a:spcPts val="1430"/>
              </a:lnSpc>
              <a:spcBef>
                <a:spcPts val="615"/>
              </a:spcBef>
            </a:pPr>
            <a:r>
              <a:rPr sz="1200" spc="20" dirty="0">
                <a:latin typeface="Roboto"/>
                <a:cs typeface="Roboto"/>
              </a:rPr>
              <a:t>A </a:t>
            </a:r>
            <a:r>
              <a:rPr sz="1200" spc="-25" dirty="0">
                <a:latin typeface="Roboto"/>
                <a:cs typeface="Roboto"/>
              </a:rPr>
              <a:t>key </a:t>
            </a:r>
            <a:r>
              <a:rPr sz="1200" spc="-10" dirty="0">
                <a:latin typeface="Roboto"/>
                <a:cs typeface="Roboto"/>
              </a:rPr>
              <a:t>goal </a:t>
            </a:r>
            <a:r>
              <a:rPr sz="1200" spc="5" dirty="0">
                <a:latin typeface="Roboto"/>
                <a:cs typeface="Roboto"/>
              </a:rPr>
              <a:t>of </a:t>
            </a:r>
            <a:r>
              <a:rPr sz="1200" spc="-20" dirty="0">
                <a:latin typeface="Roboto"/>
                <a:cs typeface="Roboto"/>
              </a:rPr>
              <a:t>urban </a:t>
            </a:r>
            <a:r>
              <a:rPr sz="1200" spc="-40" dirty="0">
                <a:latin typeface="Roboto"/>
                <a:cs typeface="Roboto"/>
              </a:rPr>
              <a:t>land-use </a:t>
            </a:r>
            <a:r>
              <a:rPr sz="1200" spc="-20" dirty="0">
                <a:latin typeface="Roboto"/>
                <a:cs typeface="Roboto"/>
              </a:rPr>
              <a:t>planning </a:t>
            </a:r>
            <a:r>
              <a:rPr sz="1200" spc="-28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and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policy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is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to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ensure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the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ﬁnal </a:t>
            </a:r>
            <a:r>
              <a:rPr sz="1200" spc="-15" dirty="0">
                <a:latin typeface="Roboto"/>
                <a:cs typeface="Roboto"/>
              </a:rPr>
              <a:t> development and use </a:t>
            </a:r>
            <a:r>
              <a:rPr sz="1200" spc="5" dirty="0">
                <a:latin typeface="Roboto"/>
                <a:cs typeface="Roboto"/>
              </a:rPr>
              <a:t>of </a:t>
            </a:r>
            <a:r>
              <a:rPr sz="1200" spc="-15" dirty="0">
                <a:latin typeface="Roboto"/>
                <a:cs typeface="Roboto"/>
              </a:rPr>
              <a:t>the land is </a:t>
            </a:r>
            <a:r>
              <a:rPr sz="1200" spc="-25" dirty="0">
                <a:latin typeface="Roboto"/>
                <a:cs typeface="Roboto"/>
              </a:rPr>
              <a:t>in </a:t>
            </a:r>
            <a:r>
              <a:rPr sz="1200" spc="-2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the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general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public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interest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and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all 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views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are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taken</a:t>
            </a:r>
            <a:r>
              <a:rPr sz="1200" spc="-1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into</a:t>
            </a:r>
            <a:r>
              <a:rPr sz="1200" spc="-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account.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147524" y="3671204"/>
            <a:ext cx="2562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Roboto"/>
                <a:cs typeface="Roboto"/>
              </a:rPr>
              <a:t>Collective</a:t>
            </a:r>
            <a:r>
              <a:rPr sz="1200" spc="660" dirty="0">
                <a:latin typeface="Roboto"/>
                <a:cs typeface="Roboto"/>
              </a:rPr>
              <a:t> </a:t>
            </a:r>
            <a:r>
              <a:rPr sz="1200" spc="-20" dirty="0">
                <a:latin typeface="Roboto"/>
                <a:cs typeface="Roboto"/>
              </a:rPr>
              <a:t>planning</a:t>
            </a:r>
            <a:r>
              <a:rPr sz="1200" spc="66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paves</a:t>
            </a:r>
            <a:r>
              <a:rPr sz="1200" spc="660" dirty="0">
                <a:latin typeface="Roboto"/>
                <a:cs typeface="Roboto"/>
              </a:rPr>
              <a:t> </a:t>
            </a:r>
            <a:r>
              <a:rPr sz="1200" spc="-25" dirty="0">
                <a:latin typeface="Roboto"/>
                <a:cs typeface="Roboto"/>
              </a:rPr>
              <a:t>way</a:t>
            </a:r>
            <a:r>
              <a:rPr sz="1200" spc="665" dirty="0">
                <a:latin typeface="Roboto"/>
                <a:cs typeface="Roboto"/>
              </a:rPr>
              <a:t> </a:t>
            </a:r>
            <a:r>
              <a:rPr sz="1200" spc="-15" dirty="0">
                <a:latin typeface="Roboto"/>
                <a:cs typeface="Roboto"/>
              </a:rPr>
              <a:t>to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147524" y="3852179"/>
            <a:ext cx="2567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7260" algn="l"/>
                <a:tab pos="1839595" algn="l"/>
              </a:tabLst>
            </a:pPr>
            <a:r>
              <a:rPr sz="1200" spc="-15" dirty="0">
                <a:latin typeface="Roboto"/>
                <a:cs typeface="Roboto"/>
              </a:rPr>
              <a:t>mitigate	conﬂict,	facilitating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147524" y="4033154"/>
            <a:ext cx="24028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Roboto"/>
                <a:cs typeface="Roboto"/>
              </a:rPr>
              <a:t>negotiation and</a:t>
            </a:r>
            <a:r>
              <a:rPr sz="1200" spc="15" dirty="0">
                <a:latin typeface="Roboto"/>
                <a:cs typeface="Roboto"/>
              </a:rPr>
              <a:t> </a:t>
            </a:r>
            <a:r>
              <a:rPr sz="1200" b="1" spc="-10" dirty="0">
                <a:solidFill>
                  <a:srgbClr val="C00000"/>
                </a:solidFill>
                <a:latin typeface="Roboto"/>
                <a:cs typeface="Roboto"/>
              </a:rPr>
              <a:t>conﬂict</a:t>
            </a:r>
            <a:r>
              <a:rPr sz="1200" b="1" spc="-15" dirty="0">
                <a:solidFill>
                  <a:srgbClr val="C00000"/>
                </a:solidFill>
                <a:latin typeface="Roboto"/>
                <a:cs typeface="Roboto"/>
              </a:rPr>
              <a:t> </a:t>
            </a:r>
            <a:r>
              <a:rPr sz="1200" b="1" spc="-5" dirty="0">
                <a:solidFill>
                  <a:srgbClr val="C00000"/>
                </a:solidFill>
                <a:latin typeface="Roboto"/>
                <a:cs typeface="Roboto"/>
              </a:rPr>
              <a:t>resolution</a:t>
            </a:r>
            <a:r>
              <a:rPr sz="1200" spc="-5" dirty="0">
                <a:latin typeface="Roboto"/>
                <a:cs typeface="Roboto"/>
              </a:rPr>
              <a:t>.</a:t>
            </a:r>
            <a:endParaRPr sz="12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FUTURE</a:t>
            </a:r>
            <a:r>
              <a:rPr spc="-180" dirty="0"/>
              <a:t> </a:t>
            </a:r>
            <a:r>
              <a:rPr spc="-10" dirty="0"/>
              <a:t>PLANS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125" y="1535073"/>
            <a:ext cx="1713230" cy="108013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844"/>
              </a:spcBef>
            </a:pPr>
            <a:r>
              <a:rPr sz="1600" b="1" spc="-5" dirty="0">
                <a:solidFill>
                  <a:srgbClr val="1E2F55"/>
                </a:solidFill>
                <a:latin typeface="Trebuchet MS"/>
                <a:cs typeface="Trebuchet MS"/>
              </a:rPr>
              <a:t>GROUPS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ts val="1650"/>
              </a:lnSpc>
              <a:spcBef>
                <a:spcPts val="735"/>
              </a:spcBef>
            </a:pPr>
            <a:r>
              <a:rPr sz="1400" spc="-10" dirty="0">
                <a:latin typeface="Roboto"/>
                <a:cs typeface="Roboto"/>
              </a:rPr>
              <a:t>Adding </a:t>
            </a:r>
            <a:r>
              <a:rPr sz="1400" spc="-15" dirty="0">
                <a:latin typeface="Roboto"/>
                <a:cs typeface="Roboto"/>
              </a:rPr>
              <a:t>support </a:t>
            </a:r>
            <a:r>
              <a:rPr sz="1400" spc="-5" dirty="0">
                <a:latin typeface="Roboto"/>
                <a:cs typeface="Roboto"/>
              </a:rPr>
              <a:t>for 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group discussion and </a:t>
            </a:r>
            <a:r>
              <a:rPr sz="1400" spc="-33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planning.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2198" y="1570290"/>
            <a:ext cx="1959610" cy="1940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940"/>
              </a:spcBef>
            </a:pPr>
            <a:r>
              <a:rPr sz="1600" b="1" spc="-40" dirty="0">
                <a:solidFill>
                  <a:srgbClr val="DAA622"/>
                </a:solidFill>
                <a:latin typeface="Trebuchet MS"/>
                <a:cs typeface="Trebuchet MS"/>
              </a:rPr>
              <a:t>EMERGENCY</a:t>
            </a:r>
            <a:endParaRPr sz="1600" dirty="0">
              <a:latin typeface="Trebuchet MS"/>
              <a:cs typeface="Trebuchet MS"/>
            </a:endParaRPr>
          </a:p>
          <a:p>
            <a:pPr marL="12700" marR="5080" indent="40640" algn="ctr">
              <a:lnSpc>
                <a:spcPts val="1650"/>
              </a:lnSpc>
              <a:spcBef>
                <a:spcPts val="815"/>
              </a:spcBef>
            </a:pP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A major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addition would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include having an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33333"/>
                </a:solidFill>
                <a:latin typeface="Arial"/>
                <a:cs typeface="Arial"/>
              </a:rPr>
              <a:t>emergency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services </a:t>
            </a:r>
            <a:r>
              <a:rPr sz="1400" spc="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feed/chat that would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allow</a:t>
            </a:r>
            <a:r>
              <a:rPr sz="14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the</a:t>
            </a:r>
            <a:r>
              <a:rPr sz="14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city</a:t>
            </a:r>
            <a:r>
              <a:rPr sz="14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to</a:t>
            </a:r>
            <a:r>
              <a:rPr sz="14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help</a:t>
            </a:r>
            <a:r>
              <a:rPr sz="1400" spc="-2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in</a:t>
            </a:r>
            <a:r>
              <a:rPr sz="14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a </a:t>
            </a:r>
            <a:r>
              <a:rPr sz="1400" spc="-37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collaborative manner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in </a:t>
            </a:r>
            <a:r>
              <a:rPr sz="140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time</a:t>
            </a:r>
            <a:r>
              <a:rPr sz="14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 MT"/>
                <a:cs typeface="Arial MT"/>
              </a:rPr>
              <a:t>need.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75770" y="1534568"/>
            <a:ext cx="3427729" cy="3196590"/>
            <a:chOff x="2875770" y="1534568"/>
            <a:chExt cx="3427729" cy="3196590"/>
          </a:xfrm>
        </p:grpSpPr>
        <p:sp>
          <p:nvSpPr>
            <p:cNvPr id="7" name="object 7"/>
            <p:cNvSpPr/>
            <p:nvPr/>
          </p:nvSpPr>
          <p:spPr>
            <a:xfrm>
              <a:off x="2940736" y="2222452"/>
              <a:ext cx="3362960" cy="2508885"/>
            </a:xfrm>
            <a:custGeom>
              <a:avLst/>
              <a:gdLst/>
              <a:ahLst/>
              <a:cxnLst/>
              <a:rect l="l" t="t" r="r" b="b"/>
              <a:pathLst>
                <a:path w="3362960" h="2508885">
                  <a:moveTo>
                    <a:pt x="1680460" y="2508307"/>
                  </a:moveTo>
                  <a:lnTo>
                    <a:pt x="1631966" y="2507615"/>
                  </a:lnTo>
                  <a:lnTo>
                    <a:pt x="1583806" y="2505551"/>
                  </a:lnTo>
                  <a:lnTo>
                    <a:pt x="1535997" y="2502134"/>
                  </a:lnTo>
                  <a:lnTo>
                    <a:pt x="1488559" y="2497383"/>
                  </a:lnTo>
                  <a:lnTo>
                    <a:pt x="1441511" y="2491317"/>
                  </a:lnTo>
                  <a:lnTo>
                    <a:pt x="1394872" y="2483954"/>
                  </a:lnTo>
                  <a:lnTo>
                    <a:pt x="1348661" y="2475314"/>
                  </a:lnTo>
                  <a:lnTo>
                    <a:pt x="1302895" y="2465415"/>
                  </a:lnTo>
                  <a:lnTo>
                    <a:pt x="1257596" y="2454277"/>
                  </a:lnTo>
                  <a:lnTo>
                    <a:pt x="1212780" y="2441918"/>
                  </a:lnTo>
                  <a:lnTo>
                    <a:pt x="1168467" y="2428356"/>
                  </a:lnTo>
                  <a:lnTo>
                    <a:pt x="1124676" y="2413612"/>
                  </a:lnTo>
                  <a:lnTo>
                    <a:pt x="1081426" y="2397703"/>
                  </a:lnTo>
                  <a:lnTo>
                    <a:pt x="1038735" y="2380648"/>
                  </a:lnTo>
                  <a:lnTo>
                    <a:pt x="996623" y="2362467"/>
                  </a:lnTo>
                  <a:lnTo>
                    <a:pt x="955108" y="2343178"/>
                  </a:lnTo>
                  <a:lnTo>
                    <a:pt x="914209" y="2322801"/>
                  </a:lnTo>
                  <a:lnTo>
                    <a:pt x="873945" y="2301353"/>
                  </a:lnTo>
                  <a:lnTo>
                    <a:pt x="834335" y="2278854"/>
                  </a:lnTo>
                  <a:lnTo>
                    <a:pt x="795398" y="2255323"/>
                  </a:lnTo>
                  <a:lnTo>
                    <a:pt x="757153" y="2230778"/>
                  </a:lnTo>
                  <a:lnTo>
                    <a:pt x="719617" y="2205239"/>
                  </a:lnTo>
                  <a:lnTo>
                    <a:pt x="682811" y="2178724"/>
                  </a:lnTo>
                  <a:lnTo>
                    <a:pt x="646754" y="2151252"/>
                  </a:lnTo>
                  <a:lnTo>
                    <a:pt x="611463" y="2122842"/>
                  </a:lnTo>
                  <a:lnTo>
                    <a:pt x="576958" y="2093513"/>
                  </a:lnTo>
                  <a:lnTo>
                    <a:pt x="543258" y="2063283"/>
                  </a:lnTo>
                  <a:lnTo>
                    <a:pt x="510382" y="2032173"/>
                  </a:lnTo>
                  <a:lnTo>
                    <a:pt x="478348" y="2000199"/>
                  </a:lnTo>
                  <a:lnTo>
                    <a:pt x="447175" y="1967382"/>
                  </a:lnTo>
                  <a:lnTo>
                    <a:pt x="416882" y="1933740"/>
                  </a:lnTo>
                  <a:lnTo>
                    <a:pt x="387489" y="1899292"/>
                  </a:lnTo>
                  <a:lnTo>
                    <a:pt x="359013" y="1864056"/>
                  </a:lnTo>
                  <a:lnTo>
                    <a:pt x="331474" y="1828053"/>
                  </a:lnTo>
                  <a:lnTo>
                    <a:pt x="304891" y="1791300"/>
                  </a:lnTo>
                  <a:lnTo>
                    <a:pt x="279282" y="1753816"/>
                  </a:lnTo>
                  <a:lnTo>
                    <a:pt x="254667" y="1715621"/>
                  </a:lnTo>
                  <a:lnTo>
                    <a:pt x="231063" y="1676733"/>
                  </a:lnTo>
                  <a:lnTo>
                    <a:pt x="208491" y="1637171"/>
                  </a:lnTo>
                  <a:lnTo>
                    <a:pt x="186969" y="1596954"/>
                  </a:lnTo>
                  <a:lnTo>
                    <a:pt x="166515" y="1556100"/>
                  </a:lnTo>
                  <a:lnTo>
                    <a:pt x="147149" y="1514629"/>
                  </a:lnTo>
                  <a:lnTo>
                    <a:pt x="128890" y="1472560"/>
                  </a:lnTo>
                  <a:lnTo>
                    <a:pt x="111756" y="1429910"/>
                  </a:lnTo>
                  <a:lnTo>
                    <a:pt x="95766" y="1386700"/>
                  </a:lnTo>
                  <a:lnTo>
                    <a:pt x="80939" y="1342948"/>
                  </a:lnTo>
                  <a:lnTo>
                    <a:pt x="67294" y="1298673"/>
                  </a:lnTo>
                  <a:lnTo>
                    <a:pt x="54850" y="1253894"/>
                  </a:lnTo>
                  <a:lnTo>
                    <a:pt x="43625" y="1208629"/>
                  </a:lnTo>
                  <a:lnTo>
                    <a:pt x="33639" y="1162898"/>
                  </a:lnTo>
                  <a:lnTo>
                    <a:pt x="24911" y="1116718"/>
                  </a:lnTo>
                  <a:lnTo>
                    <a:pt x="17458" y="1070111"/>
                  </a:lnTo>
                  <a:lnTo>
                    <a:pt x="11301" y="1023093"/>
                  </a:lnTo>
                  <a:lnTo>
                    <a:pt x="6458" y="975684"/>
                  </a:lnTo>
                  <a:lnTo>
                    <a:pt x="2947" y="927902"/>
                  </a:lnTo>
                  <a:lnTo>
                    <a:pt x="788" y="879768"/>
                  </a:lnTo>
                  <a:lnTo>
                    <a:pt x="0" y="831299"/>
                  </a:lnTo>
                  <a:lnTo>
                    <a:pt x="0" y="0"/>
                  </a:lnTo>
                  <a:lnTo>
                    <a:pt x="312502" y="0"/>
                  </a:lnTo>
                  <a:lnTo>
                    <a:pt x="312502" y="831299"/>
                  </a:lnTo>
                  <a:lnTo>
                    <a:pt x="313446" y="879098"/>
                  </a:lnTo>
                  <a:lnTo>
                    <a:pt x="316025" y="926491"/>
                  </a:lnTo>
                  <a:lnTo>
                    <a:pt x="320212" y="973452"/>
                  </a:lnTo>
                  <a:lnTo>
                    <a:pt x="325978" y="1019953"/>
                  </a:lnTo>
                  <a:lnTo>
                    <a:pt x="333298" y="1065967"/>
                  </a:lnTo>
                  <a:lnTo>
                    <a:pt x="342142" y="1111465"/>
                  </a:lnTo>
                  <a:lnTo>
                    <a:pt x="352485" y="1156421"/>
                  </a:lnTo>
                  <a:lnTo>
                    <a:pt x="364299" y="1200808"/>
                  </a:lnTo>
                  <a:lnTo>
                    <a:pt x="377555" y="1244598"/>
                  </a:lnTo>
                  <a:lnTo>
                    <a:pt x="392228" y="1287763"/>
                  </a:lnTo>
                  <a:lnTo>
                    <a:pt x="408290" y="1330277"/>
                  </a:lnTo>
                  <a:lnTo>
                    <a:pt x="425712" y="1372112"/>
                  </a:lnTo>
                  <a:lnTo>
                    <a:pt x="444469" y="1413240"/>
                  </a:lnTo>
                  <a:lnTo>
                    <a:pt x="464531" y="1453635"/>
                  </a:lnTo>
                  <a:lnTo>
                    <a:pt x="485874" y="1493268"/>
                  </a:lnTo>
                  <a:lnTo>
                    <a:pt x="508467" y="1532113"/>
                  </a:lnTo>
                  <a:lnTo>
                    <a:pt x="532286" y="1570142"/>
                  </a:lnTo>
                  <a:lnTo>
                    <a:pt x="557301" y="1607328"/>
                  </a:lnTo>
                  <a:lnTo>
                    <a:pt x="583486" y="1643643"/>
                  </a:lnTo>
                  <a:lnTo>
                    <a:pt x="610813" y="1679060"/>
                  </a:lnTo>
                  <a:lnTo>
                    <a:pt x="639256" y="1713552"/>
                  </a:lnTo>
                  <a:lnTo>
                    <a:pt x="668785" y="1747092"/>
                  </a:lnTo>
                  <a:lnTo>
                    <a:pt x="699376" y="1779651"/>
                  </a:lnTo>
                  <a:lnTo>
                    <a:pt x="730998" y="1811202"/>
                  </a:lnTo>
                  <a:lnTo>
                    <a:pt x="763627" y="1841719"/>
                  </a:lnTo>
                  <a:lnTo>
                    <a:pt x="797233" y="1871174"/>
                  </a:lnTo>
                  <a:lnTo>
                    <a:pt x="831791" y="1899539"/>
                  </a:lnTo>
                  <a:lnTo>
                    <a:pt x="867272" y="1926787"/>
                  </a:lnTo>
                  <a:lnTo>
                    <a:pt x="903648" y="1952891"/>
                  </a:lnTo>
                  <a:lnTo>
                    <a:pt x="940894" y="1977824"/>
                  </a:lnTo>
                  <a:lnTo>
                    <a:pt x="978981" y="2001557"/>
                  </a:lnTo>
                  <a:lnTo>
                    <a:pt x="1017882" y="2024064"/>
                  </a:lnTo>
                  <a:lnTo>
                    <a:pt x="1057569" y="2045317"/>
                  </a:lnTo>
                  <a:lnTo>
                    <a:pt x="1098015" y="2065290"/>
                  </a:lnTo>
                  <a:lnTo>
                    <a:pt x="1139194" y="2083953"/>
                  </a:lnTo>
                  <a:lnTo>
                    <a:pt x="1181077" y="2101281"/>
                  </a:lnTo>
                  <a:lnTo>
                    <a:pt x="1223637" y="2117246"/>
                  </a:lnTo>
                  <a:lnTo>
                    <a:pt x="1266847" y="2131820"/>
                  </a:lnTo>
                  <a:lnTo>
                    <a:pt x="1310679" y="2144976"/>
                  </a:lnTo>
                  <a:lnTo>
                    <a:pt x="1355106" y="2156687"/>
                  </a:lnTo>
                  <a:lnTo>
                    <a:pt x="1400101" y="2166925"/>
                  </a:lnTo>
                  <a:lnTo>
                    <a:pt x="1445637" y="2175663"/>
                  </a:lnTo>
                  <a:lnTo>
                    <a:pt x="1491685" y="2182874"/>
                  </a:lnTo>
                  <a:lnTo>
                    <a:pt x="1538219" y="2188530"/>
                  </a:lnTo>
                  <a:lnTo>
                    <a:pt x="1585211" y="2192604"/>
                  </a:lnTo>
                  <a:lnTo>
                    <a:pt x="1632634" y="2195069"/>
                  </a:lnTo>
                  <a:lnTo>
                    <a:pt x="1680460" y="2195896"/>
                  </a:lnTo>
                  <a:lnTo>
                    <a:pt x="1728365" y="2195066"/>
                  </a:lnTo>
                  <a:lnTo>
                    <a:pt x="1775866" y="2192594"/>
                  </a:lnTo>
                  <a:lnTo>
                    <a:pt x="1822933" y="2188508"/>
                  </a:lnTo>
                  <a:lnTo>
                    <a:pt x="1869541" y="2182835"/>
                  </a:lnTo>
                  <a:lnTo>
                    <a:pt x="1915661" y="2175602"/>
                  </a:lnTo>
                  <a:lnTo>
                    <a:pt x="1961266" y="2166838"/>
                  </a:lnTo>
                  <a:lnTo>
                    <a:pt x="2006329" y="2156569"/>
                  </a:lnTo>
                  <a:lnTo>
                    <a:pt x="2050822" y="2144823"/>
                  </a:lnTo>
                  <a:lnTo>
                    <a:pt x="2094718" y="2131628"/>
                  </a:lnTo>
                  <a:lnTo>
                    <a:pt x="2137988" y="2117011"/>
                  </a:lnTo>
                  <a:lnTo>
                    <a:pt x="2180607" y="2100999"/>
                  </a:lnTo>
                  <a:lnTo>
                    <a:pt x="2222545" y="2083621"/>
                  </a:lnTo>
                  <a:lnTo>
                    <a:pt x="2263776" y="2064903"/>
                  </a:lnTo>
                  <a:lnTo>
                    <a:pt x="2304273" y="2044873"/>
                  </a:lnTo>
                  <a:lnTo>
                    <a:pt x="2344007" y="2023559"/>
                  </a:lnTo>
                  <a:lnTo>
                    <a:pt x="2382951" y="2000988"/>
                  </a:lnTo>
                  <a:lnTo>
                    <a:pt x="2421079" y="1977187"/>
                  </a:lnTo>
                  <a:lnTo>
                    <a:pt x="2458361" y="1952185"/>
                  </a:lnTo>
                  <a:lnTo>
                    <a:pt x="2494771" y="1926008"/>
                  </a:lnTo>
                  <a:lnTo>
                    <a:pt x="2530282" y="1898684"/>
                  </a:lnTo>
                  <a:lnTo>
                    <a:pt x="2564865" y="1870241"/>
                  </a:lnTo>
                  <a:lnTo>
                    <a:pt x="2598494" y="1840705"/>
                  </a:lnTo>
                  <a:lnTo>
                    <a:pt x="2631140" y="1810105"/>
                  </a:lnTo>
                  <a:lnTo>
                    <a:pt x="2662777" y="1778468"/>
                  </a:lnTo>
                  <a:lnTo>
                    <a:pt x="2693377" y="1745822"/>
                  </a:lnTo>
                  <a:lnTo>
                    <a:pt x="2722912" y="1712194"/>
                  </a:lnTo>
                  <a:lnTo>
                    <a:pt x="2751355" y="1677611"/>
                  </a:lnTo>
                  <a:lnTo>
                    <a:pt x="2778679" y="1642101"/>
                  </a:lnTo>
                  <a:lnTo>
                    <a:pt x="2804855" y="1605691"/>
                  </a:lnTo>
                  <a:lnTo>
                    <a:pt x="2829857" y="1568410"/>
                  </a:lnTo>
                  <a:lnTo>
                    <a:pt x="2853657" y="1530284"/>
                  </a:lnTo>
                  <a:lnTo>
                    <a:pt x="2876228" y="1491341"/>
                  </a:lnTo>
                  <a:lnTo>
                    <a:pt x="2897541" y="1451608"/>
                  </a:lnTo>
                  <a:lnTo>
                    <a:pt x="2917570" y="1411114"/>
                  </a:lnTo>
                  <a:lnTo>
                    <a:pt x="2936287" y="1369884"/>
                  </a:lnTo>
                  <a:lnTo>
                    <a:pt x="2953665" y="1327948"/>
                  </a:lnTo>
                  <a:lnTo>
                    <a:pt x="2969676" y="1285332"/>
                  </a:lnTo>
                  <a:lnTo>
                    <a:pt x="2984292" y="1242064"/>
                  </a:lnTo>
                  <a:lnTo>
                    <a:pt x="2997487" y="1198172"/>
                  </a:lnTo>
                  <a:lnTo>
                    <a:pt x="3009232" y="1153682"/>
                  </a:lnTo>
                  <a:lnTo>
                    <a:pt x="3019500" y="1108623"/>
                  </a:lnTo>
                  <a:lnTo>
                    <a:pt x="3028264" y="1063022"/>
                  </a:lnTo>
                  <a:lnTo>
                    <a:pt x="3035496" y="1016906"/>
                  </a:lnTo>
                  <a:lnTo>
                    <a:pt x="3041169" y="970303"/>
                  </a:lnTo>
                  <a:lnTo>
                    <a:pt x="3045255" y="923240"/>
                  </a:lnTo>
                  <a:lnTo>
                    <a:pt x="3047727" y="875745"/>
                  </a:lnTo>
                  <a:lnTo>
                    <a:pt x="3048557" y="827846"/>
                  </a:lnTo>
                  <a:lnTo>
                    <a:pt x="3205637" y="670766"/>
                  </a:lnTo>
                  <a:lnTo>
                    <a:pt x="3362763" y="827846"/>
                  </a:lnTo>
                  <a:lnTo>
                    <a:pt x="3361059" y="829595"/>
                  </a:lnTo>
                  <a:lnTo>
                    <a:pt x="3360316" y="878106"/>
                  </a:lnTo>
                  <a:lnTo>
                    <a:pt x="3358199" y="926282"/>
                  </a:lnTo>
                  <a:lnTo>
                    <a:pt x="3354729" y="974105"/>
                  </a:lnTo>
                  <a:lnTo>
                    <a:pt x="3349924" y="1021556"/>
                  </a:lnTo>
                  <a:lnTo>
                    <a:pt x="3343802" y="1068616"/>
                  </a:lnTo>
                  <a:lnTo>
                    <a:pt x="3336384" y="1115266"/>
                  </a:lnTo>
                  <a:lnTo>
                    <a:pt x="3327687" y="1161487"/>
                  </a:lnTo>
                  <a:lnTo>
                    <a:pt x="3317731" y="1207260"/>
                  </a:lnTo>
                  <a:lnTo>
                    <a:pt x="3306534" y="1252567"/>
                  </a:lnTo>
                  <a:lnTo>
                    <a:pt x="3294115" y="1297389"/>
                  </a:lnTo>
                  <a:lnTo>
                    <a:pt x="3280494" y="1341706"/>
                  </a:lnTo>
                  <a:lnTo>
                    <a:pt x="3265689" y="1385500"/>
                  </a:lnTo>
                  <a:lnTo>
                    <a:pt x="3249719" y="1428752"/>
                  </a:lnTo>
                  <a:lnTo>
                    <a:pt x="3232603" y="1471442"/>
                  </a:lnTo>
                  <a:lnTo>
                    <a:pt x="3214359" y="1513553"/>
                  </a:lnTo>
                  <a:lnTo>
                    <a:pt x="3195008" y="1555065"/>
                  </a:lnTo>
                  <a:lnTo>
                    <a:pt x="3174566" y="1595959"/>
                  </a:lnTo>
                  <a:lnTo>
                    <a:pt x="3153055" y="1636217"/>
                  </a:lnTo>
                  <a:lnTo>
                    <a:pt x="3130491" y="1675819"/>
                  </a:lnTo>
                  <a:lnTo>
                    <a:pt x="3106895" y="1714747"/>
                  </a:lnTo>
                  <a:lnTo>
                    <a:pt x="3082285" y="1752981"/>
                  </a:lnTo>
                  <a:lnTo>
                    <a:pt x="3056681" y="1790504"/>
                  </a:lnTo>
                  <a:lnTo>
                    <a:pt x="3030100" y="1827295"/>
                  </a:lnTo>
                  <a:lnTo>
                    <a:pt x="3002562" y="1863336"/>
                  </a:lnTo>
                  <a:lnTo>
                    <a:pt x="2974085" y="1898608"/>
                  </a:lnTo>
                  <a:lnTo>
                    <a:pt x="2944689" y="1933093"/>
                  </a:lnTo>
                  <a:lnTo>
                    <a:pt x="2914393" y="1966771"/>
                  </a:lnTo>
                  <a:lnTo>
                    <a:pt x="2883215" y="1999623"/>
                  </a:lnTo>
                  <a:lnTo>
                    <a:pt x="2851174" y="2031631"/>
                  </a:lnTo>
                  <a:lnTo>
                    <a:pt x="2818290" y="2062776"/>
                  </a:lnTo>
                  <a:lnTo>
                    <a:pt x="2784580" y="2093039"/>
                  </a:lnTo>
                  <a:lnTo>
                    <a:pt x="2750065" y="2122400"/>
                  </a:lnTo>
                  <a:lnTo>
                    <a:pt x="2714762" y="2150841"/>
                  </a:lnTo>
                  <a:lnTo>
                    <a:pt x="2678691" y="2178344"/>
                  </a:lnTo>
                  <a:lnTo>
                    <a:pt x="2641871" y="2204888"/>
                  </a:lnTo>
                  <a:lnTo>
                    <a:pt x="2604320" y="2230456"/>
                  </a:lnTo>
                  <a:lnTo>
                    <a:pt x="2566057" y="2255029"/>
                  </a:lnTo>
                  <a:lnTo>
                    <a:pt x="2527102" y="2278586"/>
                  </a:lnTo>
                  <a:lnTo>
                    <a:pt x="2487473" y="2301111"/>
                  </a:lnTo>
                  <a:lnTo>
                    <a:pt x="2447189" y="2322583"/>
                  </a:lnTo>
                  <a:lnTo>
                    <a:pt x="2406269" y="2342984"/>
                  </a:lnTo>
                  <a:lnTo>
                    <a:pt x="2364732" y="2362295"/>
                  </a:lnTo>
                  <a:lnTo>
                    <a:pt x="2322596" y="2380497"/>
                  </a:lnTo>
                  <a:lnTo>
                    <a:pt x="2279881" y="2397572"/>
                  </a:lnTo>
                  <a:lnTo>
                    <a:pt x="2236606" y="2413499"/>
                  </a:lnTo>
                  <a:lnTo>
                    <a:pt x="2192789" y="2428261"/>
                  </a:lnTo>
                  <a:lnTo>
                    <a:pt x="2148449" y="2441838"/>
                  </a:lnTo>
                  <a:lnTo>
                    <a:pt x="2103606" y="2454212"/>
                  </a:lnTo>
                  <a:lnTo>
                    <a:pt x="2058278" y="2465364"/>
                  </a:lnTo>
                  <a:lnTo>
                    <a:pt x="2012483" y="2475274"/>
                  </a:lnTo>
                  <a:lnTo>
                    <a:pt x="1966242" y="2483925"/>
                  </a:lnTo>
                  <a:lnTo>
                    <a:pt x="1919572" y="2491296"/>
                  </a:lnTo>
                  <a:lnTo>
                    <a:pt x="1872493" y="2497370"/>
                  </a:lnTo>
                  <a:lnTo>
                    <a:pt x="1825023" y="2502126"/>
                  </a:lnTo>
                  <a:lnTo>
                    <a:pt x="1777182" y="2505547"/>
                  </a:lnTo>
                  <a:lnTo>
                    <a:pt x="1728988" y="2507614"/>
                  </a:lnTo>
                  <a:lnTo>
                    <a:pt x="1680460" y="2508307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182942" y="2630441"/>
              <a:ext cx="876935" cy="858519"/>
            </a:xfrm>
            <a:custGeom>
              <a:avLst/>
              <a:gdLst/>
              <a:ahLst/>
              <a:cxnLst/>
              <a:rect l="l" t="t" r="r" b="b"/>
              <a:pathLst>
                <a:path w="876935" h="858520">
                  <a:moveTo>
                    <a:pt x="438231" y="858138"/>
                  </a:moveTo>
                  <a:lnTo>
                    <a:pt x="390603" y="855559"/>
                  </a:lnTo>
                  <a:lnTo>
                    <a:pt x="344430" y="848000"/>
                  </a:lnTo>
                  <a:lnTo>
                    <a:pt x="299984" y="835734"/>
                  </a:lnTo>
                  <a:lnTo>
                    <a:pt x="257537" y="819030"/>
                  </a:lnTo>
                  <a:lnTo>
                    <a:pt x="217358" y="798160"/>
                  </a:lnTo>
                  <a:lnTo>
                    <a:pt x="179719" y="773394"/>
                  </a:lnTo>
                  <a:lnTo>
                    <a:pt x="144892" y="745003"/>
                  </a:lnTo>
                  <a:lnTo>
                    <a:pt x="113146" y="713258"/>
                  </a:lnTo>
                  <a:lnTo>
                    <a:pt x="84754" y="678429"/>
                  </a:lnTo>
                  <a:lnTo>
                    <a:pt x="59986" y="640787"/>
                  </a:lnTo>
                  <a:lnTo>
                    <a:pt x="39114" y="600603"/>
                  </a:lnTo>
                  <a:lnTo>
                    <a:pt x="22408" y="558148"/>
                  </a:lnTo>
                  <a:lnTo>
                    <a:pt x="10140" y="513692"/>
                  </a:lnTo>
                  <a:lnTo>
                    <a:pt x="2580" y="467506"/>
                  </a:lnTo>
                  <a:lnTo>
                    <a:pt x="0" y="419861"/>
                  </a:lnTo>
                  <a:lnTo>
                    <a:pt x="1749" y="419861"/>
                  </a:lnTo>
                  <a:lnTo>
                    <a:pt x="1749" y="0"/>
                  </a:lnTo>
                  <a:lnTo>
                    <a:pt x="314160" y="0"/>
                  </a:lnTo>
                  <a:lnTo>
                    <a:pt x="314160" y="419861"/>
                  </a:lnTo>
                  <a:lnTo>
                    <a:pt x="323944" y="468109"/>
                  </a:lnTo>
                  <a:lnTo>
                    <a:pt x="350587" y="507551"/>
                  </a:lnTo>
                  <a:lnTo>
                    <a:pt x="390022" y="534167"/>
                  </a:lnTo>
                  <a:lnTo>
                    <a:pt x="438185" y="543932"/>
                  </a:lnTo>
                  <a:lnTo>
                    <a:pt x="486413" y="534154"/>
                  </a:lnTo>
                  <a:lnTo>
                    <a:pt x="525857" y="507517"/>
                  </a:lnTo>
                  <a:lnTo>
                    <a:pt x="552484" y="468070"/>
                  </a:lnTo>
                  <a:lnTo>
                    <a:pt x="562256" y="419861"/>
                  </a:lnTo>
                  <a:lnTo>
                    <a:pt x="719381" y="262781"/>
                  </a:lnTo>
                  <a:lnTo>
                    <a:pt x="876554" y="419861"/>
                  </a:lnTo>
                  <a:lnTo>
                    <a:pt x="873974" y="467506"/>
                  </a:lnTo>
                  <a:lnTo>
                    <a:pt x="866414" y="513692"/>
                  </a:lnTo>
                  <a:lnTo>
                    <a:pt x="854145" y="558148"/>
                  </a:lnTo>
                  <a:lnTo>
                    <a:pt x="837438" y="600603"/>
                  </a:lnTo>
                  <a:lnTo>
                    <a:pt x="816564" y="640787"/>
                  </a:lnTo>
                  <a:lnTo>
                    <a:pt x="791793" y="678429"/>
                  </a:lnTo>
                  <a:lnTo>
                    <a:pt x="763398" y="713258"/>
                  </a:lnTo>
                  <a:lnTo>
                    <a:pt x="731648" y="745003"/>
                  </a:lnTo>
                  <a:lnTo>
                    <a:pt x="696814" y="773394"/>
                  </a:lnTo>
                  <a:lnTo>
                    <a:pt x="659168" y="798160"/>
                  </a:lnTo>
                  <a:lnTo>
                    <a:pt x="618980" y="819030"/>
                  </a:lnTo>
                  <a:lnTo>
                    <a:pt x="576522" y="835734"/>
                  </a:lnTo>
                  <a:lnTo>
                    <a:pt x="532063" y="848000"/>
                  </a:lnTo>
                  <a:lnTo>
                    <a:pt x="485876" y="855559"/>
                  </a:lnTo>
                  <a:lnTo>
                    <a:pt x="438231" y="858138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0848" y="1809720"/>
              <a:ext cx="1503045" cy="1991360"/>
            </a:xfrm>
            <a:custGeom>
              <a:avLst/>
              <a:gdLst/>
              <a:ahLst/>
              <a:cxnLst/>
              <a:rect l="l" t="t" r="r" b="b"/>
              <a:pathLst>
                <a:path w="1503045" h="1991360">
                  <a:moveTo>
                    <a:pt x="750365" y="1990937"/>
                  </a:moveTo>
                  <a:lnTo>
                    <a:pt x="703042" y="1989456"/>
                  </a:lnTo>
                  <a:lnTo>
                    <a:pt x="656482" y="1985072"/>
                  </a:lnTo>
                  <a:lnTo>
                    <a:pt x="610776" y="1977875"/>
                  </a:lnTo>
                  <a:lnTo>
                    <a:pt x="566011" y="1967952"/>
                  </a:lnTo>
                  <a:lnTo>
                    <a:pt x="522278" y="1955394"/>
                  </a:lnTo>
                  <a:lnTo>
                    <a:pt x="479665" y="1940290"/>
                  </a:lnTo>
                  <a:lnTo>
                    <a:pt x="438262" y="1922728"/>
                  </a:lnTo>
                  <a:lnTo>
                    <a:pt x="398158" y="1902797"/>
                  </a:lnTo>
                  <a:lnTo>
                    <a:pt x="359441" y="1880587"/>
                  </a:lnTo>
                  <a:lnTo>
                    <a:pt x="322202" y="1856187"/>
                  </a:lnTo>
                  <a:lnTo>
                    <a:pt x="286529" y="1829685"/>
                  </a:lnTo>
                  <a:lnTo>
                    <a:pt x="252511" y="1801171"/>
                  </a:lnTo>
                  <a:lnTo>
                    <a:pt x="220237" y="1770734"/>
                  </a:lnTo>
                  <a:lnTo>
                    <a:pt x="189797" y="1738463"/>
                  </a:lnTo>
                  <a:lnTo>
                    <a:pt x="161280" y="1704447"/>
                  </a:lnTo>
                  <a:lnTo>
                    <a:pt x="134776" y="1668775"/>
                  </a:lnTo>
                  <a:lnTo>
                    <a:pt x="110372" y="1631536"/>
                  </a:lnTo>
                  <a:lnTo>
                    <a:pt x="88158" y="1592820"/>
                  </a:lnTo>
                  <a:lnTo>
                    <a:pt x="68224" y="1552714"/>
                  </a:lnTo>
                  <a:lnTo>
                    <a:pt x="50659" y="1511309"/>
                  </a:lnTo>
                  <a:lnTo>
                    <a:pt x="35551" y="1468693"/>
                  </a:lnTo>
                  <a:lnTo>
                    <a:pt x="22990" y="1424956"/>
                  </a:lnTo>
                  <a:lnTo>
                    <a:pt x="13065" y="1380186"/>
                  </a:lnTo>
                  <a:lnTo>
                    <a:pt x="5866" y="1334473"/>
                  </a:lnTo>
                  <a:lnTo>
                    <a:pt x="1481" y="1287905"/>
                  </a:lnTo>
                  <a:lnTo>
                    <a:pt x="0" y="1240572"/>
                  </a:lnTo>
                  <a:lnTo>
                    <a:pt x="1519" y="1240572"/>
                  </a:lnTo>
                  <a:lnTo>
                    <a:pt x="1519" y="0"/>
                  </a:lnTo>
                  <a:lnTo>
                    <a:pt x="313929" y="0"/>
                  </a:lnTo>
                  <a:lnTo>
                    <a:pt x="313929" y="1244025"/>
                  </a:lnTo>
                  <a:lnTo>
                    <a:pt x="312272" y="1244025"/>
                  </a:lnTo>
                  <a:lnTo>
                    <a:pt x="315178" y="1291345"/>
                  </a:lnTo>
                  <a:lnTo>
                    <a:pt x="323000" y="1337204"/>
                  </a:lnTo>
                  <a:lnTo>
                    <a:pt x="335471" y="1381333"/>
                  </a:lnTo>
                  <a:lnTo>
                    <a:pt x="352323" y="1423468"/>
                  </a:lnTo>
                  <a:lnTo>
                    <a:pt x="373290" y="1463339"/>
                  </a:lnTo>
                  <a:lnTo>
                    <a:pt x="398104" y="1500681"/>
                  </a:lnTo>
                  <a:lnTo>
                    <a:pt x="426498" y="1535225"/>
                  </a:lnTo>
                  <a:lnTo>
                    <a:pt x="458204" y="1566706"/>
                  </a:lnTo>
                  <a:lnTo>
                    <a:pt x="492956" y="1594856"/>
                  </a:lnTo>
                  <a:lnTo>
                    <a:pt x="530486" y="1619408"/>
                  </a:lnTo>
                  <a:lnTo>
                    <a:pt x="570527" y="1640095"/>
                  </a:lnTo>
                  <a:lnTo>
                    <a:pt x="612812" y="1656649"/>
                  </a:lnTo>
                  <a:lnTo>
                    <a:pt x="657073" y="1668805"/>
                  </a:lnTo>
                  <a:lnTo>
                    <a:pt x="703044" y="1676294"/>
                  </a:lnTo>
                  <a:lnTo>
                    <a:pt x="750456" y="1678849"/>
                  </a:lnTo>
                  <a:lnTo>
                    <a:pt x="798102" y="1676270"/>
                  </a:lnTo>
                  <a:lnTo>
                    <a:pt x="844289" y="1668711"/>
                  </a:lnTo>
                  <a:lnTo>
                    <a:pt x="888748" y="1656445"/>
                  </a:lnTo>
                  <a:lnTo>
                    <a:pt x="931206" y="1639741"/>
                  </a:lnTo>
                  <a:lnTo>
                    <a:pt x="971394" y="1618871"/>
                  </a:lnTo>
                  <a:lnTo>
                    <a:pt x="1009040" y="1594105"/>
                  </a:lnTo>
                  <a:lnTo>
                    <a:pt x="1043874" y="1565714"/>
                  </a:lnTo>
                  <a:lnTo>
                    <a:pt x="1075624" y="1533968"/>
                  </a:lnTo>
                  <a:lnTo>
                    <a:pt x="1104019" y="1499139"/>
                  </a:lnTo>
                  <a:lnTo>
                    <a:pt x="1128789" y="1461497"/>
                  </a:lnTo>
                  <a:lnTo>
                    <a:pt x="1149664" y="1421314"/>
                  </a:lnTo>
                  <a:lnTo>
                    <a:pt x="1166371" y="1378858"/>
                  </a:lnTo>
                  <a:lnTo>
                    <a:pt x="1178639" y="1334402"/>
                  </a:lnTo>
                  <a:lnTo>
                    <a:pt x="1186200" y="1288217"/>
                  </a:lnTo>
                  <a:lnTo>
                    <a:pt x="1188780" y="1240572"/>
                  </a:lnTo>
                  <a:lnTo>
                    <a:pt x="1345767" y="1083492"/>
                  </a:lnTo>
                  <a:lnTo>
                    <a:pt x="1502848" y="1240572"/>
                  </a:lnTo>
                  <a:lnTo>
                    <a:pt x="1500776" y="1242644"/>
                  </a:lnTo>
                  <a:lnTo>
                    <a:pt x="1499174" y="1289875"/>
                  </a:lnTo>
                  <a:lnTo>
                    <a:pt x="1494683" y="1336338"/>
                  </a:lnTo>
                  <a:lnTo>
                    <a:pt x="1487390" y="1381944"/>
                  </a:lnTo>
                  <a:lnTo>
                    <a:pt x="1477384" y="1426607"/>
                  </a:lnTo>
                  <a:lnTo>
                    <a:pt x="1464755" y="1470235"/>
                  </a:lnTo>
                  <a:lnTo>
                    <a:pt x="1449590" y="1512742"/>
                  </a:lnTo>
                  <a:lnTo>
                    <a:pt x="1431979" y="1554039"/>
                  </a:lnTo>
                  <a:lnTo>
                    <a:pt x="1412010" y="1594037"/>
                  </a:lnTo>
                  <a:lnTo>
                    <a:pt x="1389771" y="1632647"/>
                  </a:lnTo>
                  <a:lnTo>
                    <a:pt x="1365351" y="1669781"/>
                  </a:lnTo>
                  <a:lnTo>
                    <a:pt x="1338839" y="1705351"/>
                  </a:lnTo>
                  <a:lnTo>
                    <a:pt x="1310324" y="1739267"/>
                  </a:lnTo>
                  <a:lnTo>
                    <a:pt x="1279894" y="1771442"/>
                  </a:lnTo>
                  <a:lnTo>
                    <a:pt x="1247637" y="1801787"/>
                  </a:lnTo>
                  <a:lnTo>
                    <a:pt x="1213643" y="1830213"/>
                  </a:lnTo>
                  <a:lnTo>
                    <a:pt x="1178000" y="1856631"/>
                  </a:lnTo>
                  <a:lnTo>
                    <a:pt x="1140796" y="1880954"/>
                  </a:lnTo>
                  <a:lnTo>
                    <a:pt x="1102120" y="1903093"/>
                  </a:lnTo>
                  <a:lnTo>
                    <a:pt x="1062061" y="1922958"/>
                  </a:lnTo>
                  <a:lnTo>
                    <a:pt x="1020708" y="1940462"/>
                  </a:lnTo>
                  <a:lnTo>
                    <a:pt x="978149" y="1955516"/>
                  </a:lnTo>
                  <a:lnTo>
                    <a:pt x="934472" y="1968032"/>
                  </a:lnTo>
                  <a:lnTo>
                    <a:pt x="889767" y="1977920"/>
                  </a:lnTo>
                  <a:lnTo>
                    <a:pt x="844121" y="1985093"/>
                  </a:lnTo>
                  <a:lnTo>
                    <a:pt x="797624" y="1989462"/>
                  </a:lnTo>
                  <a:lnTo>
                    <a:pt x="750365" y="1990937"/>
                  </a:lnTo>
                  <a:close/>
                </a:path>
              </a:pathLst>
            </a:custGeom>
            <a:solidFill>
              <a:srgbClr val="DAA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9859" y="2168219"/>
              <a:ext cx="2117090" cy="1938020"/>
            </a:xfrm>
            <a:custGeom>
              <a:avLst/>
              <a:gdLst/>
              <a:ahLst/>
              <a:cxnLst/>
              <a:rect l="l" t="t" r="r" b="b"/>
              <a:pathLst>
                <a:path w="2117090" h="1938020">
                  <a:moveTo>
                    <a:pt x="1061348" y="1937672"/>
                  </a:moveTo>
                  <a:lnTo>
                    <a:pt x="1013252" y="1936586"/>
                  </a:lnTo>
                  <a:lnTo>
                    <a:pt x="965697" y="1933361"/>
                  </a:lnTo>
                  <a:lnTo>
                    <a:pt x="918730" y="1928043"/>
                  </a:lnTo>
                  <a:lnTo>
                    <a:pt x="872398" y="1920678"/>
                  </a:lnTo>
                  <a:lnTo>
                    <a:pt x="826747" y="1911315"/>
                  </a:lnTo>
                  <a:lnTo>
                    <a:pt x="781826" y="1899999"/>
                  </a:lnTo>
                  <a:lnTo>
                    <a:pt x="737680" y="1886778"/>
                  </a:lnTo>
                  <a:lnTo>
                    <a:pt x="694356" y="1871699"/>
                  </a:lnTo>
                  <a:lnTo>
                    <a:pt x="651903" y="1854809"/>
                  </a:lnTo>
                  <a:lnTo>
                    <a:pt x="610366" y="1836154"/>
                  </a:lnTo>
                  <a:lnTo>
                    <a:pt x="569792" y="1815781"/>
                  </a:lnTo>
                  <a:lnTo>
                    <a:pt x="530229" y="1793738"/>
                  </a:lnTo>
                  <a:lnTo>
                    <a:pt x="491723" y="1770072"/>
                  </a:lnTo>
                  <a:lnTo>
                    <a:pt x="454321" y="1744828"/>
                  </a:lnTo>
                  <a:lnTo>
                    <a:pt x="418071" y="1718055"/>
                  </a:lnTo>
                  <a:lnTo>
                    <a:pt x="383019" y="1689799"/>
                  </a:lnTo>
                  <a:lnTo>
                    <a:pt x="349212" y="1660106"/>
                  </a:lnTo>
                  <a:lnTo>
                    <a:pt x="316697" y="1629025"/>
                  </a:lnTo>
                  <a:lnTo>
                    <a:pt x="285521" y="1596602"/>
                  </a:lnTo>
                  <a:lnTo>
                    <a:pt x="255732" y="1562883"/>
                  </a:lnTo>
                  <a:lnTo>
                    <a:pt x="227375" y="1527916"/>
                  </a:lnTo>
                  <a:lnTo>
                    <a:pt x="200498" y="1491748"/>
                  </a:lnTo>
                  <a:lnTo>
                    <a:pt x="175147" y="1454426"/>
                  </a:lnTo>
                  <a:lnTo>
                    <a:pt x="151371" y="1415996"/>
                  </a:lnTo>
                  <a:lnTo>
                    <a:pt x="129215" y="1376505"/>
                  </a:lnTo>
                  <a:lnTo>
                    <a:pt x="108727" y="1336001"/>
                  </a:lnTo>
                  <a:lnTo>
                    <a:pt x="89953" y="1294530"/>
                  </a:lnTo>
                  <a:lnTo>
                    <a:pt x="72941" y="1252139"/>
                  </a:lnTo>
                  <a:lnTo>
                    <a:pt x="57738" y="1208875"/>
                  </a:lnTo>
                  <a:lnTo>
                    <a:pt x="44389" y="1164786"/>
                  </a:lnTo>
                  <a:lnTo>
                    <a:pt x="32943" y="1119917"/>
                  </a:lnTo>
                  <a:lnTo>
                    <a:pt x="23447" y="1074316"/>
                  </a:lnTo>
                  <a:lnTo>
                    <a:pt x="15947" y="1028030"/>
                  </a:lnTo>
                  <a:lnTo>
                    <a:pt x="10489" y="981106"/>
                  </a:lnTo>
                  <a:lnTo>
                    <a:pt x="7122" y="933591"/>
                  </a:lnTo>
                  <a:lnTo>
                    <a:pt x="5892" y="885531"/>
                  </a:lnTo>
                  <a:lnTo>
                    <a:pt x="0" y="885531"/>
                  </a:lnTo>
                  <a:lnTo>
                    <a:pt x="0" y="0"/>
                  </a:lnTo>
                  <a:lnTo>
                    <a:pt x="312502" y="0"/>
                  </a:lnTo>
                  <a:lnTo>
                    <a:pt x="312502" y="885531"/>
                  </a:lnTo>
                  <a:lnTo>
                    <a:pt x="310983" y="885531"/>
                  </a:lnTo>
                  <a:lnTo>
                    <a:pt x="312666" y="932682"/>
                  </a:lnTo>
                  <a:lnTo>
                    <a:pt x="317230" y="979066"/>
                  </a:lnTo>
                  <a:lnTo>
                    <a:pt x="324588" y="1024594"/>
                  </a:lnTo>
                  <a:lnTo>
                    <a:pt x="334651" y="1069178"/>
                  </a:lnTo>
                  <a:lnTo>
                    <a:pt x="347330" y="1112729"/>
                  </a:lnTo>
                  <a:lnTo>
                    <a:pt x="362538" y="1155160"/>
                  </a:lnTo>
                  <a:lnTo>
                    <a:pt x="380185" y="1196382"/>
                  </a:lnTo>
                  <a:lnTo>
                    <a:pt x="400182" y="1236307"/>
                  </a:lnTo>
                  <a:lnTo>
                    <a:pt x="422443" y="1274846"/>
                  </a:lnTo>
                  <a:lnTo>
                    <a:pt x="446878" y="1311911"/>
                  </a:lnTo>
                  <a:lnTo>
                    <a:pt x="473398" y="1347414"/>
                  </a:lnTo>
                  <a:lnTo>
                    <a:pt x="501916" y="1381266"/>
                  </a:lnTo>
                  <a:lnTo>
                    <a:pt x="532343" y="1413380"/>
                  </a:lnTo>
                  <a:lnTo>
                    <a:pt x="564590" y="1443666"/>
                  </a:lnTo>
                  <a:lnTo>
                    <a:pt x="598568" y="1472037"/>
                  </a:lnTo>
                  <a:lnTo>
                    <a:pt x="634191" y="1498405"/>
                  </a:lnTo>
                  <a:lnTo>
                    <a:pt x="671368" y="1522680"/>
                  </a:lnTo>
                  <a:lnTo>
                    <a:pt x="710012" y="1544775"/>
                  </a:lnTo>
                  <a:lnTo>
                    <a:pt x="750035" y="1564601"/>
                  </a:lnTo>
                  <a:lnTo>
                    <a:pt x="791346" y="1582070"/>
                  </a:lnTo>
                  <a:lnTo>
                    <a:pt x="833860" y="1597094"/>
                  </a:lnTo>
                  <a:lnTo>
                    <a:pt x="877485" y="1609584"/>
                  </a:lnTo>
                  <a:lnTo>
                    <a:pt x="922136" y="1619453"/>
                  </a:lnTo>
                  <a:lnTo>
                    <a:pt x="967722" y="1626611"/>
                  </a:lnTo>
                  <a:lnTo>
                    <a:pt x="1014155" y="1630971"/>
                  </a:lnTo>
                  <a:lnTo>
                    <a:pt x="1061348" y="1632443"/>
                  </a:lnTo>
                  <a:lnTo>
                    <a:pt x="1108686" y="1630962"/>
                  </a:lnTo>
                  <a:lnTo>
                    <a:pt x="1155259" y="1626578"/>
                  </a:lnTo>
                  <a:lnTo>
                    <a:pt x="1200976" y="1619381"/>
                  </a:lnTo>
                  <a:lnTo>
                    <a:pt x="1245750" y="1609458"/>
                  </a:lnTo>
                  <a:lnTo>
                    <a:pt x="1289491" y="1596900"/>
                  </a:lnTo>
                  <a:lnTo>
                    <a:pt x="1332110" y="1581796"/>
                  </a:lnTo>
                  <a:lnTo>
                    <a:pt x="1373518" y="1564234"/>
                  </a:lnTo>
                  <a:lnTo>
                    <a:pt x="1413626" y="1544303"/>
                  </a:lnTo>
                  <a:lnTo>
                    <a:pt x="1452345" y="1522093"/>
                  </a:lnTo>
                  <a:lnTo>
                    <a:pt x="1489586" y="1497693"/>
                  </a:lnTo>
                  <a:lnTo>
                    <a:pt x="1525260" y="1471191"/>
                  </a:lnTo>
                  <a:lnTo>
                    <a:pt x="1559278" y="1442677"/>
                  </a:lnTo>
                  <a:lnTo>
                    <a:pt x="1591550" y="1412240"/>
                  </a:lnTo>
                  <a:lnTo>
                    <a:pt x="1621988" y="1379969"/>
                  </a:lnTo>
                  <a:lnTo>
                    <a:pt x="1650503" y="1345953"/>
                  </a:lnTo>
                  <a:lnTo>
                    <a:pt x="1677006" y="1310281"/>
                  </a:lnTo>
                  <a:lnTo>
                    <a:pt x="1701407" y="1273042"/>
                  </a:lnTo>
                  <a:lnTo>
                    <a:pt x="1723617" y="1234326"/>
                  </a:lnTo>
                  <a:lnTo>
                    <a:pt x="1743548" y="1194220"/>
                  </a:lnTo>
                  <a:lnTo>
                    <a:pt x="1761111" y="1152815"/>
                  </a:lnTo>
                  <a:lnTo>
                    <a:pt x="1776216" y="1110199"/>
                  </a:lnTo>
                  <a:lnTo>
                    <a:pt x="1788774" y="1066462"/>
                  </a:lnTo>
                  <a:lnTo>
                    <a:pt x="1798696" y="1021692"/>
                  </a:lnTo>
                  <a:lnTo>
                    <a:pt x="1805894" y="975979"/>
                  </a:lnTo>
                  <a:lnTo>
                    <a:pt x="1810278" y="929411"/>
                  </a:lnTo>
                  <a:lnTo>
                    <a:pt x="1811759" y="882078"/>
                  </a:lnTo>
                  <a:lnTo>
                    <a:pt x="1813831" y="882078"/>
                  </a:lnTo>
                  <a:lnTo>
                    <a:pt x="1965432" y="724998"/>
                  </a:lnTo>
                  <a:lnTo>
                    <a:pt x="2116988" y="882078"/>
                  </a:lnTo>
                  <a:lnTo>
                    <a:pt x="2115898" y="930273"/>
                  </a:lnTo>
                  <a:lnTo>
                    <a:pt x="2112660" y="977924"/>
                  </a:lnTo>
                  <a:lnTo>
                    <a:pt x="2107322" y="1024984"/>
                  </a:lnTo>
                  <a:lnTo>
                    <a:pt x="2099930" y="1071406"/>
                  </a:lnTo>
                  <a:lnTo>
                    <a:pt x="2090532" y="1117143"/>
                  </a:lnTo>
                  <a:lnTo>
                    <a:pt x="2079174" y="1162148"/>
                  </a:lnTo>
                  <a:lnTo>
                    <a:pt x="2065904" y="1206373"/>
                  </a:lnTo>
                  <a:lnTo>
                    <a:pt x="2050770" y="1249771"/>
                  </a:lnTo>
                  <a:lnTo>
                    <a:pt x="2033817" y="1292296"/>
                  </a:lnTo>
                  <a:lnTo>
                    <a:pt x="2015094" y="1333899"/>
                  </a:lnTo>
                  <a:lnTo>
                    <a:pt x="1994648" y="1374534"/>
                  </a:lnTo>
                  <a:lnTo>
                    <a:pt x="1972525" y="1414154"/>
                  </a:lnTo>
                  <a:lnTo>
                    <a:pt x="1948774" y="1452711"/>
                  </a:lnTo>
                  <a:lnTo>
                    <a:pt x="1923440" y="1490158"/>
                  </a:lnTo>
                  <a:lnTo>
                    <a:pt x="1896572" y="1526448"/>
                  </a:lnTo>
                  <a:lnTo>
                    <a:pt x="1868216" y="1561533"/>
                  </a:lnTo>
                  <a:lnTo>
                    <a:pt x="1838420" y="1595367"/>
                  </a:lnTo>
                  <a:lnTo>
                    <a:pt x="1807230" y="1627903"/>
                  </a:lnTo>
                  <a:lnTo>
                    <a:pt x="1774695" y="1659093"/>
                  </a:lnTo>
                  <a:lnTo>
                    <a:pt x="1740860" y="1688889"/>
                  </a:lnTo>
                  <a:lnTo>
                    <a:pt x="1705774" y="1717245"/>
                  </a:lnTo>
                  <a:lnTo>
                    <a:pt x="1669483" y="1744114"/>
                  </a:lnTo>
                  <a:lnTo>
                    <a:pt x="1632035" y="1769449"/>
                  </a:lnTo>
                  <a:lnTo>
                    <a:pt x="1593477" y="1793201"/>
                  </a:lnTo>
                  <a:lnTo>
                    <a:pt x="1553855" y="1815325"/>
                  </a:lnTo>
                  <a:lnTo>
                    <a:pt x="1513218" y="1835772"/>
                  </a:lnTo>
                  <a:lnTo>
                    <a:pt x="1471612" y="1854496"/>
                  </a:lnTo>
                  <a:lnTo>
                    <a:pt x="1429084" y="1871449"/>
                  </a:lnTo>
                  <a:lnTo>
                    <a:pt x="1385682" y="1886585"/>
                  </a:lnTo>
                  <a:lnTo>
                    <a:pt x="1341453" y="1899855"/>
                  </a:lnTo>
                  <a:lnTo>
                    <a:pt x="1296444" y="1911214"/>
                  </a:lnTo>
                  <a:lnTo>
                    <a:pt x="1250702" y="1920613"/>
                  </a:lnTo>
                  <a:lnTo>
                    <a:pt x="1204274" y="1928005"/>
                  </a:lnTo>
                  <a:lnTo>
                    <a:pt x="1157208" y="1933344"/>
                  </a:lnTo>
                  <a:lnTo>
                    <a:pt x="1109550" y="1936582"/>
                  </a:lnTo>
                  <a:lnTo>
                    <a:pt x="1061348" y="1937672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53244" y="2783287"/>
              <a:ext cx="2736215" cy="1635125"/>
            </a:xfrm>
            <a:custGeom>
              <a:avLst/>
              <a:gdLst/>
              <a:ahLst/>
              <a:cxnLst/>
              <a:rect l="l" t="t" r="r" b="b"/>
              <a:pathLst>
                <a:path w="2736215" h="1635125">
                  <a:moveTo>
                    <a:pt x="1367958" y="1635067"/>
                  </a:moveTo>
                  <a:lnTo>
                    <a:pt x="1320132" y="1634240"/>
                  </a:lnTo>
                  <a:lnTo>
                    <a:pt x="1272709" y="1631775"/>
                  </a:lnTo>
                  <a:lnTo>
                    <a:pt x="1225717" y="1627701"/>
                  </a:lnTo>
                  <a:lnTo>
                    <a:pt x="1179183" y="1622045"/>
                  </a:lnTo>
                  <a:lnTo>
                    <a:pt x="1133134" y="1614835"/>
                  </a:lnTo>
                  <a:lnTo>
                    <a:pt x="1087599" y="1606096"/>
                  </a:lnTo>
                  <a:lnTo>
                    <a:pt x="1042604" y="1595858"/>
                  </a:lnTo>
                  <a:lnTo>
                    <a:pt x="998177" y="1584147"/>
                  </a:lnTo>
                  <a:lnTo>
                    <a:pt x="954345" y="1570991"/>
                  </a:lnTo>
                  <a:lnTo>
                    <a:pt x="911135" y="1556417"/>
                  </a:lnTo>
                  <a:lnTo>
                    <a:pt x="868575" y="1540452"/>
                  </a:lnTo>
                  <a:lnTo>
                    <a:pt x="826692" y="1523124"/>
                  </a:lnTo>
                  <a:lnTo>
                    <a:pt x="785513" y="1504461"/>
                  </a:lnTo>
                  <a:lnTo>
                    <a:pt x="745067" y="1484488"/>
                  </a:lnTo>
                  <a:lnTo>
                    <a:pt x="705379" y="1463235"/>
                  </a:lnTo>
                  <a:lnTo>
                    <a:pt x="666479" y="1440728"/>
                  </a:lnTo>
                  <a:lnTo>
                    <a:pt x="628392" y="1416995"/>
                  </a:lnTo>
                  <a:lnTo>
                    <a:pt x="591146" y="1392062"/>
                  </a:lnTo>
                  <a:lnTo>
                    <a:pt x="554769" y="1365958"/>
                  </a:lnTo>
                  <a:lnTo>
                    <a:pt x="519289" y="1338710"/>
                  </a:lnTo>
                  <a:lnTo>
                    <a:pt x="484731" y="1310345"/>
                  </a:lnTo>
                  <a:lnTo>
                    <a:pt x="451125" y="1280890"/>
                  </a:lnTo>
                  <a:lnTo>
                    <a:pt x="418496" y="1250373"/>
                  </a:lnTo>
                  <a:lnTo>
                    <a:pt x="386873" y="1218822"/>
                  </a:lnTo>
                  <a:lnTo>
                    <a:pt x="356283" y="1186263"/>
                  </a:lnTo>
                  <a:lnTo>
                    <a:pt x="326753" y="1152723"/>
                  </a:lnTo>
                  <a:lnTo>
                    <a:pt x="298311" y="1118231"/>
                  </a:lnTo>
                  <a:lnTo>
                    <a:pt x="270984" y="1082814"/>
                  </a:lnTo>
                  <a:lnTo>
                    <a:pt x="244799" y="1046499"/>
                  </a:lnTo>
                  <a:lnTo>
                    <a:pt x="219783" y="1009313"/>
                  </a:lnTo>
                  <a:lnTo>
                    <a:pt x="195965" y="971284"/>
                  </a:lnTo>
                  <a:lnTo>
                    <a:pt x="173371" y="932439"/>
                  </a:lnTo>
                  <a:lnTo>
                    <a:pt x="152029" y="892806"/>
                  </a:lnTo>
                  <a:lnTo>
                    <a:pt x="131966" y="852411"/>
                  </a:lnTo>
                  <a:lnTo>
                    <a:pt x="113210" y="811283"/>
                  </a:lnTo>
                  <a:lnTo>
                    <a:pt x="95787" y="769448"/>
                  </a:lnTo>
                  <a:lnTo>
                    <a:pt x="79726" y="726934"/>
                  </a:lnTo>
                  <a:lnTo>
                    <a:pt x="65053" y="683769"/>
                  </a:lnTo>
                  <a:lnTo>
                    <a:pt x="51796" y="639979"/>
                  </a:lnTo>
                  <a:lnTo>
                    <a:pt x="39983" y="595592"/>
                  </a:lnTo>
                  <a:lnTo>
                    <a:pt x="29640" y="550636"/>
                  </a:lnTo>
                  <a:lnTo>
                    <a:pt x="20795" y="505138"/>
                  </a:lnTo>
                  <a:lnTo>
                    <a:pt x="13476" y="459124"/>
                  </a:lnTo>
                  <a:lnTo>
                    <a:pt x="7709" y="412623"/>
                  </a:lnTo>
                  <a:lnTo>
                    <a:pt x="3523" y="365662"/>
                  </a:lnTo>
                  <a:lnTo>
                    <a:pt x="944" y="318269"/>
                  </a:lnTo>
                  <a:lnTo>
                    <a:pt x="0" y="270470"/>
                  </a:lnTo>
                  <a:lnTo>
                    <a:pt x="0" y="0"/>
                  </a:lnTo>
                  <a:lnTo>
                    <a:pt x="312456" y="0"/>
                  </a:lnTo>
                  <a:lnTo>
                    <a:pt x="312456" y="270470"/>
                  </a:lnTo>
                  <a:lnTo>
                    <a:pt x="313690" y="318530"/>
                  </a:lnTo>
                  <a:lnTo>
                    <a:pt x="317060" y="366045"/>
                  </a:lnTo>
                  <a:lnTo>
                    <a:pt x="322521" y="412969"/>
                  </a:lnTo>
                  <a:lnTo>
                    <a:pt x="330024" y="459255"/>
                  </a:lnTo>
                  <a:lnTo>
                    <a:pt x="339524" y="504856"/>
                  </a:lnTo>
                  <a:lnTo>
                    <a:pt x="350972" y="549724"/>
                  </a:lnTo>
                  <a:lnTo>
                    <a:pt x="364323" y="593814"/>
                  </a:lnTo>
                  <a:lnTo>
                    <a:pt x="379529" y="637078"/>
                  </a:lnTo>
                  <a:lnTo>
                    <a:pt x="396544" y="679468"/>
                  </a:lnTo>
                  <a:lnTo>
                    <a:pt x="415319" y="720939"/>
                  </a:lnTo>
                  <a:lnTo>
                    <a:pt x="435809" y="761444"/>
                  </a:lnTo>
                  <a:lnTo>
                    <a:pt x="457967" y="800934"/>
                  </a:lnTo>
                  <a:lnTo>
                    <a:pt x="481745" y="839364"/>
                  </a:lnTo>
                  <a:lnTo>
                    <a:pt x="507097" y="876687"/>
                  </a:lnTo>
                  <a:lnTo>
                    <a:pt x="533975" y="912855"/>
                  </a:lnTo>
                  <a:lnTo>
                    <a:pt x="562334" y="947822"/>
                  </a:lnTo>
                  <a:lnTo>
                    <a:pt x="592125" y="981541"/>
                  </a:lnTo>
                  <a:lnTo>
                    <a:pt x="623301" y="1013964"/>
                  </a:lnTo>
                  <a:lnTo>
                    <a:pt x="655817" y="1045045"/>
                  </a:lnTo>
                  <a:lnTo>
                    <a:pt x="689625" y="1074737"/>
                  </a:lnTo>
                  <a:lnTo>
                    <a:pt x="724678" y="1102994"/>
                  </a:lnTo>
                  <a:lnTo>
                    <a:pt x="760929" y="1129767"/>
                  </a:lnTo>
                  <a:lnTo>
                    <a:pt x="798331" y="1155010"/>
                  </a:lnTo>
                  <a:lnTo>
                    <a:pt x="836837" y="1178677"/>
                  </a:lnTo>
                  <a:lnTo>
                    <a:pt x="876401" y="1200720"/>
                  </a:lnTo>
                  <a:lnTo>
                    <a:pt x="916975" y="1221093"/>
                  </a:lnTo>
                  <a:lnTo>
                    <a:pt x="958512" y="1239748"/>
                  </a:lnTo>
                  <a:lnTo>
                    <a:pt x="1000966" y="1256638"/>
                  </a:lnTo>
                  <a:lnTo>
                    <a:pt x="1044289" y="1271717"/>
                  </a:lnTo>
                  <a:lnTo>
                    <a:pt x="1088435" y="1284938"/>
                  </a:lnTo>
                  <a:lnTo>
                    <a:pt x="1133357" y="1296254"/>
                  </a:lnTo>
                  <a:lnTo>
                    <a:pt x="1179008" y="1305617"/>
                  </a:lnTo>
                  <a:lnTo>
                    <a:pt x="1225340" y="1312982"/>
                  </a:lnTo>
                  <a:lnTo>
                    <a:pt x="1272307" y="1318300"/>
                  </a:lnTo>
                  <a:lnTo>
                    <a:pt x="1319862" y="1321525"/>
                  </a:lnTo>
                  <a:lnTo>
                    <a:pt x="1367958" y="1322611"/>
                  </a:lnTo>
                  <a:lnTo>
                    <a:pt x="1416160" y="1321521"/>
                  </a:lnTo>
                  <a:lnTo>
                    <a:pt x="1463818" y="1318283"/>
                  </a:lnTo>
                  <a:lnTo>
                    <a:pt x="1510884" y="1312944"/>
                  </a:lnTo>
                  <a:lnTo>
                    <a:pt x="1557312" y="1305552"/>
                  </a:lnTo>
                  <a:lnTo>
                    <a:pt x="1603054" y="1296153"/>
                  </a:lnTo>
                  <a:lnTo>
                    <a:pt x="1648063" y="1284794"/>
                  </a:lnTo>
                  <a:lnTo>
                    <a:pt x="1692292" y="1271524"/>
                  </a:lnTo>
                  <a:lnTo>
                    <a:pt x="1735694" y="1256388"/>
                  </a:lnTo>
                  <a:lnTo>
                    <a:pt x="1778222" y="1239435"/>
                  </a:lnTo>
                  <a:lnTo>
                    <a:pt x="1819828" y="1220711"/>
                  </a:lnTo>
                  <a:lnTo>
                    <a:pt x="1860465" y="1200264"/>
                  </a:lnTo>
                  <a:lnTo>
                    <a:pt x="1900087" y="1178140"/>
                  </a:lnTo>
                  <a:lnTo>
                    <a:pt x="1938645" y="1154388"/>
                  </a:lnTo>
                  <a:lnTo>
                    <a:pt x="1976093" y="1129053"/>
                  </a:lnTo>
                  <a:lnTo>
                    <a:pt x="2012384" y="1102184"/>
                  </a:lnTo>
                  <a:lnTo>
                    <a:pt x="2047470" y="1073828"/>
                  </a:lnTo>
                  <a:lnTo>
                    <a:pt x="2081305" y="1044032"/>
                  </a:lnTo>
                  <a:lnTo>
                    <a:pt x="2113840" y="1012842"/>
                  </a:lnTo>
                  <a:lnTo>
                    <a:pt x="2145030" y="980306"/>
                  </a:lnTo>
                  <a:lnTo>
                    <a:pt x="2174826" y="946472"/>
                  </a:lnTo>
                  <a:lnTo>
                    <a:pt x="2203182" y="911387"/>
                  </a:lnTo>
                  <a:lnTo>
                    <a:pt x="2230050" y="875097"/>
                  </a:lnTo>
                  <a:lnTo>
                    <a:pt x="2255384" y="837650"/>
                  </a:lnTo>
                  <a:lnTo>
                    <a:pt x="2279136" y="799093"/>
                  </a:lnTo>
                  <a:lnTo>
                    <a:pt x="2301258" y="759473"/>
                  </a:lnTo>
                  <a:lnTo>
                    <a:pt x="2321704" y="718838"/>
                  </a:lnTo>
                  <a:lnTo>
                    <a:pt x="2340427" y="677235"/>
                  </a:lnTo>
                  <a:lnTo>
                    <a:pt x="2357380" y="634710"/>
                  </a:lnTo>
                  <a:lnTo>
                    <a:pt x="2372514" y="591312"/>
                  </a:lnTo>
                  <a:lnTo>
                    <a:pt x="2385784" y="547087"/>
                  </a:lnTo>
                  <a:lnTo>
                    <a:pt x="2397142" y="502082"/>
                  </a:lnTo>
                  <a:lnTo>
                    <a:pt x="2406540" y="456345"/>
                  </a:lnTo>
                  <a:lnTo>
                    <a:pt x="2413932" y="409923"/>
                  </a:lnTo>
                  <a:lnTo>
                    <a:pt x="2419270" y="362863"/>
                  </a:lnTo>
                  <a:lnTo>
                    <a:pt x="2422508" y="315212"/>
                  </a:lnTo>
                  <a:lnTo>
                    <a:pt x="2423598" y="267017"/>
                  </a:lnTo>
                  <a:lnTo>
                    <a:pt x="2579849" y="109937"/>
                  </a:lnTo>
                  <a:lnTo>
                    <a:pt x="2736054" y="267017"/>
                  </a:lnTo>
                  <a:lnTo>
                    <a:pt x="2735224" y="314916"/>
                  </a:lnTo>
                  <a:lnTo>
                    <a:pt x="2732752" y="362411"/>
                  </a:lnTo>
                  <a:lnTo>
                    <a:pt x="2728666" y="409474"/>
                  </a:lnTo>
                  <a:lnTo>
                    <a:pt x="2722993" y="456077"/>
                  </a:lnTo>
                  <a:lnTo>
                    <a:pt x="2715760" y="502193"/>
                  </a:lnTo>
                  <a:lnTo>
                    <a:pt x="2706996" y="547794"/>
                  </a:lnTo>
                  <a:lnTo>
                    <a:pt x="2696727" y="592853"/>
                  </a:lnTo>
                  <a:lnTo>
                    <a:pt x="2684981" y="637343"/>
                  </a:lnTo>
                  <a:lnTo>
                    <a:pt x="2671786" y="681235"/>
                  </a:lnTo>
                  <a:lnTo>
                    <a:pt x="2657169" y="724503"/>
                  </a:lnTo>
                  <a:lnTo>
                    <a:pt x="2641157" y="767119"/>
                  </a:lnTo>
                  <a:lnTo>
                    <a:pt x="2623778" y="809055"/>
                  </a:lnTo>
                  <a:lnTo>
                    <a:pt x="2605060" y="850285"/>
                  </a:lnTo>
                  <a:lnTo>
                    <a:pt x="2585030" y="890779"/>
                  </a:lnTo>
                  <a:lnTo>
                    <a:pt x="2563716" y="930512"/>
                  </a:lnTo>
                  <a:lnTo>
                    <a:pt x="2541145" y="969455"/>
                  </a:lnTo>
                  <a:lnTo>
                    <a:pt x="2517344" y="1007581"/>
                  </a:lnTo>
                  <a:lnTo>
                    <a:pt x="2492341" y="1044862"/>
                  </a:lnTo>
                  <a:lnTo>
                    <a:pt x="2466163" y="1081272"/>
                  </a:lnTo>
                  <a:lnTo>
                    <a:pt x="2438839" y="1116782"/>
                  </a:lnTo>
                  <a:lnTo>
                    <a:pt x="2410395" y="1151365"/>
                  </a:lnTo>
                  <a:lnTo>
                    <a:pt x="2380859" y="1184993"/>
                  </a:lnTo>
                  <a:lnTo>
                    <a:pt x="2350258" y="1217639"/>
                  </a:lnTo>
                  <a:lnTo>
                    <a:pt x="2318620" y="1249276"/>
                  </a:lnTo>
                  <a:lnTo>
                    <a:pt x="2285973" y="1279876"/>
                  </a:lnTo>
                  <a:lnTo>
                    <a:pt x="2252344" y="1309412"/>
                  </a:lnTo>
                  <a:lnTo>
                    <a:pt x="2217760" y="1337855"/>
                  </a:lnTo>
                  <a:lnTo>
                    <a:pt x="2182249" y="1365179"/>
                  </a:lnTo>
                  <a:lnTo>
                    <a:pt x="2145839" y="1391356"/>
                  </a:lnTo>
                  <a:lnTo>
                    <a:pt x="2108556" y="1416359"/>
                  </a:lnTo>
                  <a:lnTo>
                    <a:pt x="2070429" y="1440159"/>
                  </a:lnTo>
                  <a:lnTo>
                    <a:pt x="2031484" y="1462730"/>
                  </a:lnTo>
                  <a:lnTo>
                    <a:pt x="1991750" y="1484044"/>
                  </a:lnTo>
                  <a:lnTo>
                    <a:pt x="1951254" y="1504074"/>
                  </a:lnTo>
                  <a:lnTo>
                    <a:pt x="1910023" y="1522792"/>
                  </a:lnTo>
                  <a:lnTo>
                    <a:pt x="1868085" y="1540170"/>
                  </a:lnTo>
                  <a:lnTo>
                    <a:pt x="1825468" y="1556182"/>
                  </a:lnTo>
                  <a:lnTo>
                    <a:pt x="1782198" y="1570799"/>
                  </a:lnTo>
                  <a:lnTo>
                    <a:pt x="1738303" y="1583994"/>
                  </a:lnTo>
                  <a:lnTo>
                    <a:pt x="1693812" y="1595740"/>
                  </a:lnTo>
                  <a:lnTo>
                    <a:pt x="1648750" y="1606009"/>
                  </a:lnTo>
                  <a:lnTo>
                    <a:pt x="1603147" y="1614773"/>
                  </a:lnTo>
                  <a:lnTo>
                    <a:pt x="1557029" y="1622006"/>
                  </a:lnTo>
                  <a:lnTo>
                    <a:pt x="1510423" y="1627679"/>
                  </a:lnTo>
                  <a:lnTo>
                    <a:pt x="1463358" y="1631765"/>
                  </a:lnTo>
                  <a:lnTo>
                    <a:pt x="1415860" y="1634237"/>
                  </a:lnTo>
                  <a:lnTo>
                    <a:pt x="1367958" y="1635067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17455" y="3085807"/>
              <a:ext cx="2381250" cy="1194435"/>
            </a:xfrm>
            <a:custGeom>
              <a:avLst/>
              <a:gdLst/>
              <a:ahLst/>
              <a:cxnLst/>
              <a:rect l="l" t="t" r="r" b="b"/>
              <a:pathLst>
                <a:path w="2381250" h="1194435">
                  <a:moveTo>
                    <a:pt x="38125" y="322224"/>
                  </a:moveTo>
                  <a:lnTo>
                    <a:pt x="32131" y="302374"/>
                  </a:lnTo>
                  <a:lnTo>
                    <a:pt x="22237" y="305650"/>
                  </a:lnTo>
                  <a:lnTo>
                    <a:pt x="28219" y="325488"/>
                  </a:lnTo>
                  <a:lnTo>
                    <a:pt x="38125" y="322224"/>
                  </a:lnTo>
                  <a:close/>
                </a:path>
                <a:path w="2381250" h="1194435">
                  <a:moveTo>
                    <a:pt x="52247" y="293674"/>
                  </a:moveTo>
                  <a:lnTo>
                    <a:pt x="12801" y="253580"/>
                  </a:lnTo>
                  <a:lnTo>
                    <a:pt x="0" y="308368"/>
                  </a:lnTo>
                  <a:lnTo>
                    <a:pt x="52247" y="293674"/>
                  </a:lnTo>
                  <a:close/>
                </a:path>
                <a:path w="2381250" h="1194435">
                  <a:moveTo>
                    <a:pt x="54279" y="371348"/>
                  </a:moveTo>
                  <a:lnTo>
                    <a:pt x="47421" y="351726"/>
                  </a:lnTo>
                  <a:lnTo>
                    <a:pt x="37655" y="355371"/>
                  </a:lnTo>
                  <a:lnTo>
                    <a:pt x="44513" y="374980"/>
                  </a:lnTo>
                  <a:lnTo>
                    <a:pt x="54279" y="371348"/>
                  </a:lnTo>
                  <a:close/>
                </a:path>
                <a:path w="2381250" h="1194435">
                  <a:moveTo>
                    <a:pt x="72555" y="419735"/>
                  </a:moveTo>
                  <a:lnTo>
                    <a:pt x="64909" y="400392"/>
                  </a:lnTo>
                  <a:lnTo>
                    <a:pt x="55295" y="404393"/>
                  </a:lnTo>
                  <a:lnTo>
                    <a:pt x="62979" y="423735"/>
                  </a:lnTo>
                  <a:lnTo>
                    <a:pt x="72555" y="419735"/>
                  </a:lnTo>
                  <a:close/>
                </a:path>
                <a:path w="2381250" h="1194435">
                  <a:moveTo>
                    <a:pt x="92900" y="467194"/>
                  </a:moveTo>
                  <a:lnTo>
                    <a:pt x="84429" y="448221"/>
                  </a:lnTo>
                  <a:lnTo>
                    <a:pt x="75044" y="452640"/>
                  </a:lnTo>
                  <a:lnTo>
                    <a:pt x="83464" y="471614"/>
                  </a:lnTo>
                  <a:lnTo>
                    <a:pt x="92900" y="467194"/>
                  </a:lnTo>
                  <a:close/>
                </a:path>
                <a:path w="2381250" h="1194435">
                  <a:moveTo>
                    <a:pt x="115189" y="513829"/>
                  </a:moveTo>
                  <a:lnTo>
                    <a:pt x="105981" y="495236"/>
                  </a:lnTo>
                  <a:lnTo>
                    <a:pt x="96723" y="499973"/>
                  </a:lnTo>
                  <a:lnTo>
                    <a:pt x="105930" y="518617"/>
                  </a:lnTo>
                  <a:lnTo>
                    <a:pt x="115189" y="513829"/>
                  </a:lnTo>
                  <a:close/>
                </a:path>
                <a:path w="2381250" h="1194435">
                  <a:moveTo>
                    <a:pt x="139357" y="559549"/>
                  </a:moveTo>
                  <a:lnTo>
                    <a:pt x="129501" y="541274"/>
                  </a:lnTo>
                  <a:lnTo>
                    <a:pt x="120484" y="546379"/>
                  </a:lnTo>
                  <a:lnTo>
                    <a:pt x="130378" y="564603"/>
                  </a:lnTo>
                  <a:lnTo>
                    <a:pt x="139357" y="559549"/>
                  </a:lnTo>
                  <a:close/>
                </a:path>
                <a:path w="2381250" h="1194435">
                  <a:moveTo>
                    <a:pt x="165646" y="604113"/>
                  </a:moveTo>
                  <a:lnTo>
                    <a:pt x="154965" y="586244"/>
                  </a:lnTo>
                  <a:lnTo>
                    <a:pt x="146164" y="591731"/>
                  </a:lnTo>
                  <a:lnTo>
                    <a:pt x="156845" y="609536"/>
                  </a:lnTo>
                  <a:lnTo>
                    <a:pt x="165646" y="604113"/>
                  </a:lnTo>
                  <a:close/>
                </a:path>
                <a:path w="2381250" h="1194435">
                  <a:moveTo>
                    <a:pt x="193675" y="647433"/>
                  </a:moveTo>
                  <a:lnTo>
                    <a:pt x="182308" y="630072"/>
                  </a:lnTo>
                  <a:lnTo>
                    <a:pt x="173697" y="635876"/>
                  </a:lnTo>
                  <a:lnTo>
                    <a:pt x="185077" y="653275"/>
                  </a:lnTo>
                  <a:lnTo>
                    <a:pt x="193675" y="647433"/>
                  </a:lnTo>
                  <a:close/>
                </a:path>
                <a:path w="2381250" h="1194435">
                  <a:moveTo>
                    <a:pt x="223469" y="689648"/>
                  </a:moveTo>
                  <a:lnTo>
                    <a:pt x="211455" y="672757"/>
                  </a:lnTo>
                  <a:lnTo>
                    <a:pt x="203123" y="678967"/>
                  </a:lnTo>
                  <a:lnTo>
                    <a:pt x="215138" y="695820"/>
                  </a:lnTo>
                  <a:lnTo>
                    <a:pt x="223469" y="689648"/>
                  </a:lnTo>
                  <a:close/>
                </a:path>
                <a:path w="2381250" h="1194435">
                  <a:moveTo>
                    <a:pt x="255003" y="730338"/>
                  </a:moveTo>
                  <a:lnTo>
                    <a:pt x="253619" y="728637"/>
                  </a:lnTo>
                  <a:lnTo>
                    <a:pt x="242341" y="714133"/>
                  </a:lnTo>
                  <a:lnTo>
                    <a:pt x="234289" y="720674"/>
                  </a:lnTo>
                  <a:lnTo>
                    <a:pt x="245516" y="735126"/>
                  </a:lnTo>
                  <a:lnTo>
                    <a:pt x="247218" y="737158"/>
                  </a:lnTo>
                  <a:lnTo>
                    <a:pt x="255003" y="730338"/>
                  </a:lnTo>
                  <a:close/>
                </a:path>
                <a:path w="2381250" h="1194435">
                  <a:moveTo>
                    <a:pt x="288378" y="769747"/>
                  </a:moveTo>
                  <a:lnTo>
                    <a:pt x="284746" y="765835"/>
                  </a:lnTo>
                  <a:lnTo>
                    <a:pt x="274980" y="754189"/>
                  </a:lnTo>
                  <a:lnTo>
                    <a:pt x="267157" y="761009"/>
                  </a:lnTo>
                  <a:lnTo>
                    <a:pt x="276910" y="772693"/>
                  </a:lnTo>
                  <a:lnTo>
                    <a:pt x="280835" y="776935"/>
                  </a:lnTo>
                  <a:lnTo>
                    <a:pt x="288378" y="769747"/>
                  </a:lnTo>
                  <a:close/>
                </a:path>
                <a:path w="2381250" h="1194435">
                  <a:moveTo>
                    <a:pt x="323367" y="807872"/>
                  </a:moveTo>
                  <a:lnTo>
                    <a:pt x="317423" y="801789"/>
                  </a:lnTo>
                  <a:lnTo>
                    <a:pt x="309321" y="792861"/>
                  </a:lnTo>
                  <a:lnTo>
                    <a:pt x="301777" y="799998"/>
                  </a:lnTo>
                  <a:lnTo>
                    <a:pt x="309880" y="808977"/>
                  </a:lnTo>
                  <a:lnTo>
                    <a:pt x="316141" y="815327"/>
                  </a:lnTo>
                  <a:lnTo>
                    <a:pt x="323367" y="807872"/>
                  </a:lnTo>
                  <a:close/>
                </a:path>
                <a:path w="2381250" h="1194435">
                  <a:moveTo>
                    <a:pt x="359879" y="844384"/>
                  </a:moveTo>
                  <a:lnTo>
                    <a:pt x="351409" y="836409"/>
                  </a:lnTo>
                  <a:lnTo>
                    <a:pt x="345186" y="830059"/>
                  </a:lnTo>
                  <a:lnTo>
                    <a:pt x="337921" y="837514"/>
                  </a:lnTo>
                  <a:lnTo>
                    <a:pt x="344182" y="843876"/>
                  </a:lnTo>
                  <a:lnTo>
                    <a:pt x="352971" y="852119"/>
                  </a:lnTo>
                  <a:lnTo>
                    <a:pt x="359879" y="844384"/>
                  </a:lnTo>
                  <a:close/>
                </a:path>
                <a:path w="2381250" h="1194435">
                  <a:moveTo>
                    <a:pt x="397992" y="879271"/>
                  </a:moveTo>
                  <a:lnTo>
                    <a:pt x="386854" y="869607"/>
                  </a:lnTo>
                  <a:lnTo>
                    <a:pt x="382612" y="865746"/>
                  </a:lnTo>
                  <a:lnTo>
                    <a:pt x="375666" y="873379"/>
                  </a:lnTo>
                  <a:lnTo>
                    <a:pt x="379857" y="877290"/>
                  </a:lnTo>
                  <a:lnTo>
                    <a:pt x="391325" y="887234"/>
                  </a:lnTo>
                  <a:lnTo>
                    <a:pt x="397992" y="879271"/>
                  </a:lnTo>
                  <a:close/>
                </a:path>
                <a:path w="2381250" h="1194435">
                  <a:moveTo>
                    <a:pt x="437489" y="912749"/>
                  </a:moveTo>
                  <a:lnTo>
                    <a:pt x="423545" y="901560"/>
                  </a:lnTo>
                  <a:lnTo>
                    <a:pt x="421525" y="899756"/>
                  </a:lnTo>
                  <a:lnTo>
                    <a:pt x="414896" y="907732"/>
                  </a:lnTo>
                  <a:lnTo>
                    <a:pt x="416864" y="909574"/>
                  </a:lnTo>
                  <a:lnTo>
                    <a:pt x="431190" y="920991"/>
                  </a:lnTo>
                  <a:lnTo>
                    <a:pt x="437489" y="912749"/>
                  </a:lnTo>
                  <a:close/>
                </a:path>
                <a:path w="2381250" h="1194435">
                  <a:moveTo>
                    <a:pt x="478332" y="944283"/>
                  </a:moveTo>
                  <a:lnTo>
                    <a:pt x="461619" y="931989"/>
                  </a:lnTo>
                  <a:lnTo>
                    <a:pt x="455637" y="940460"/>
                  </a:lnTo>
                  <a:lnTo>
                    <a:pt x="472351" y="952754"/>
                  </a:lnTo>
                  <a:lnTo>
                    <a:pt x="478332" y="944283"/>
                  </a:lnTo>
                  <a:close/>
                </a:path>
                <a:path w="2381250" h="1194435">
                  <a:moveTo>
                    <a:pt x="520496" y="974204"/>
                  </a:moveTo>
                  <a:lnTo>
                    <a:pt x="503326" y="962558"/>
                  </a:lnTo>
                  <a:lnTo>
                    <a:pt x="497662" y="971257"/>
                  </a:lnTo>
                  <a:lnTo>
                    <a:pt x="514832" y="982903"/>
                  </a:lnTo>
                  <a:lnTo>
                    <a:pt x="520496" y="974204"/>
                  </a:lnTo>
                  <a:close/>
                </a:path>
                <a:path w="2381250" h="1194435">
                  <a:moveTo>
                    <a:pt x="563918" y="1002334"/>
                  </a:moveTo>
                  <a:lnTo>
                    <a:pt x="546277" y="991336"/>
                  </a:lnTo>
                  <a:lnTo>
                    <a:pt x="540943" y="1000302"/>
                  </a:lnTo>
                  <a:lnTo>
                    <a:pt x="558622" y="1011262"/>
                  </a:lnTo>
                  <a:lnTo>
                    <a:pt x="563918" y="1002334"/>
                  </a:lnTo>
                  <a:close/>
                </a:path>
                <a:path w="2381250" h="1194435">
                  <a:moveTo>
                    <a:pt x="608380" y="1028573"/>
                  </a:moveTo>
                  <a:lnTo>
                    <a:pt x="590334" y="1018349"/>
                  </a:lnTo>
                  <a:lnTo>
                    <a:pt x="585419" y="1027430"/>
                  </a:lnTo>
                  <a:lnTo>
                    <a:pt x="603504" y="1037691"/>
                  </a:lnTo>
                  <a:lnTo>
                    <a:pt x="608380" y="1028573"/>
                  </a:lnTo>
                  <a:close/>
                </a:path>
                <a:path w="2381250" h="1194435">
                  <a:moveTo>
                    <a:pt x="654011" y="1052880"/>
                  </a:moveTo>
                  <a:lnTo>
                    <a:pt x="635596" y="1043393"/>
                  </a:lnTo>
                  <a:lnTo>
                    <a:pt x="630948" y="1052741"/>
                  </a:lnTo>
                  <a:lnTo>
                    <a:pt x="649503" y="1062177"/>
                  </a:lnTo>
                  <a:lnTo>
                    <a:pt x="654011" y="1052880"/>
                  </a:lnTo>
                  <a:close/>
                </a:path>
                <a:path w="2381250" h="1194435">
                  <a:moveTo>
                    <a:pt x="700595" y="1075347"/>
                  </a:moveTo>
                  <a:lnTo>
                    <a:pt x="681723" y="1066507"/>
                  </a:lnTo>
                  <a:lnTo>
                    <a:pt x="677532" y="1076045"/>
                  </a:lnTo>
                  <a:lnTo>
                    <a:pt x="696404" y="1084783"/>
                  </a:lnTo>
                  <a:lnTo>
                    <a:pt x="700595" y="1075347"/>
                  </a:lnTo>
                  <a:close/>
                </a:path>
                <a:path w="2381250" h="1194435">
                  <a:moveTo>
                    <a:pt x="748106" y="1095654"/>
                  </a:moveTo>
                  <a:lnTo>
                    <a:pt x="728916" y="1087691"/>
                  </a:lnTo>
                  <a:lnTo>
                    <a:pt x="725131" y="1097356"/>
                  </a:lnTo>
                  <a:lnTo>
                    <a:pt x="744334" y="1105268"/>
                  </a:lnTo>
                  <a:lnTo>
                    <a:pt x="748106" y="1095654"/>
                  </a:lnTo>
                  <a:close/>
                </a:path>
                <a:path w="2381250" h="1194435">
                  <a:moveTo>
                    <a:pt x="796455" y="1113980"/>
                  </a:moveTo>
                  <a:lnTo>
                    <a:pt x="776935" y="1106741"/>
                  </a:lnTo>
                  <a:lnTo>
                    <a:pt x="773569" y="1116596"/>
                  </a:lnTo>
                  <a:lnTo>
                    <a:pt x="793000" y="1123784"/>
                  </a:lnTo>
                  <a:lnTo>
                    <a:pt x="796455" y="1113980"/>
                  </a:lnTo>
                  <a:close/>
                </a:path>
                <a:path w="2381250" h="1194435">
                  <a:moveTo>
                    <a:pt x="845477" y="1130134"/>
                  </a:moveTo>
                  <a:lnTo>
                    <a:pt x="825677" y="1123784"/>
                  </a:lnTo>
                  <a:lnTo>
                    <a:pt x="822693" y="1133729"/>
                  </a:lnTo>
                  <a:lnTo>
                    <a:pt x="842492" y="1140129"/>
                  </a:lnTo>
                  <a:lnTo>
                    <a:pt x="845477" y="1130134"/>
                  </a:lnTo>
                  <a:close/>
                </a:path>
                <a:path w="2381250" h="1194435">
                  <a:moveTo>
                    <a:pt x="895197" y="1144358"/>
                  </a:moveTo>
                  <a:lnTo>
                    <a:pt x="875169" y="1138745"/>
                  </a:lnTo>
                  <a:lnTo>
                    <a:pt x="872553" y="1148829"/>
                  </a:lnTo>
                  <a:lnTo>
                    <a:pt x="892581" y="1154391"/>
                  </a:lnTo>
                  <a:lnTo>
                    <a:pt x="895197" y="1144358"/>
                  </a:lnTo>
                  <a:close/>
                </a:path>
                <a:path w="2381250" h="1194435">
                  <a:moveTo>
                    <a:pt x="945375" y="1156284"/>
                  </a:moveTo>
                  <a:lnTo>
                    <a:pt x="925220" y="1151547"/>
                  </a:lnTo>
                  <a:lnTo>
                    <a:pt x="923010" y="1161757"/>
                  </a:lnTo>
                  <a:lnTo>
                    <a:pt x="943216" y="1166406"/>
                  </a:lnTo>
                  <a:lnTo>
                    <a:pt x="945375" y="1156284"/>
                  </a:lnTo>
                  <a:close/>
                </a:path>
                <a:path w="2381250" h="1194435">
                  <a:moveTo>
                    <a:pt x="951204" y="40195"/>
                  </a:moveTo>
                  <a:lnTo>
                    <a:pt x="911745" y="0"/>
                  </a:lnTo>
                  <a:lnTo>
                    <a:pt x="898944" y="54838"/>
                  </a:lnTo>
                  <a:lnTo>
                    <a:pt x="920216" y="48895"/>
                  </a:lnTo>
                  <a:lnTo>
                    <a:pt x="922477" y="56311"/>
                  </a:lnTo>
                  <a:lnTo>
                    <a:pt x="923074" y="58102"/>
                  </a:lnTo>
                  <a:lnTo>
                    <a:pt x="932827" y="54470"/>
                  </a:lnTo>
                  <a:lnTo>
                    <a:pt x="932370" y="53174"/>
                  </a:lnTo>
                  <a:lnTo>
                    <a:pt x="931062" y="48895"/>
                  </a:lnTo>
                  <a:lnTo>
                    <a:pt x="930211" y="46088"/>
                  </a:lnTo>
                  <a:lnTo>
                    <a:pt x="951204" y="40195"/>
                  </a:lnTo>
                  <a:close/>
                </a:path>
                <a:path w="2381250" h="1194435">
                  <a:moveTo>
                    <a:pt x="953135" y="101193"/>
                  </a:moveTo>
                  <a:lnTo>
                    <a:pt x="950137" y="95618"/>
                  </a:lnTo>
                  <a:lnTo>
                    <a:pt x="945070" y="85305"/>
                  </a:lnTo>
                  <a:lnTo>
                    <a:pt x="944105" y="83058"/>
                  </a:lnTo>
                  <a:lnTo>
                    <a:pt x="934669" y="87426"/>
                  </a:lnTo>
                  <a:lnTo>
                    <a:pt x="935634" y="89725"/>
                  </a:lnTo>
                  <a:lnTo>
                    <a:pt x="940892" y="100368"/>
                  </a:lnTo>
                  <a:lnTo>
                    <a:pt x="944156" y="106299"/>
                  </a:lnTo>
                  <a:lnTo>
                    <a:pt x="953135" y="101193"/>
                  </a:lnTo>
                  <a:close/>
                </a:path>
                <a:path w="2381250" h="1194435">
                  <a:moveTo>
                    <a:pt x="981354" y="143497"/>
                  </a:moveTo>
                  <a:lnTo>
                    <a:pt x="974305" y="134480"/>
                  </a:lnTo>
                  <a:lnTo>
                    <a:pt x="969200" y="127203"/>
                  </a:lnTo>
                  <a:lnTo>
                    <a:pt x="960869" y="133375"/>
                  </a:lnTo>
                  <a:lnTo>
                    <a:pt x="965974" y="140601"/>
                  </a:lnTo>
                  <a:lnTo>
                    <a:pt x="973162" y="149948"/>
                  </a:lnTo>
                  <a:lnTo>
                    <a:pt x="973531" y="150317"/>
                  </a:lnTo>
                  <a:lnTo>
                    <a:pt x="981354" y="143497"/>
                  </a:lnTo>
                  <a:close/>
                </a:path>
                <a:path w="2381250" h="1194435">
                  <a:moveTo>
                    <a:pt x="996111" y="1166139"/>
                  </a:moveTo>
                  <a:lnTo>
                    <a:pt x="975715" y="1162316"/>
                  </a:lnTo>
                  <a:lnTo>
                    <a:pt x="974013" y="1172540"/>
                  </a:lnTo>
                  <a:lnTo>
                    <a:pt x="994359" y="1176401"/>
                  </a:lnTo>
                  <a:lnTo>
                    <a:pt x="996111" y="1166139"/>
                  </a:lnTo>
                  <a:close/>
                </a:path>
                <a:path w="2381250" h="1194435">
                  <a:moveTo>
                    <a:pt x="1016762" y="180149"/>
                  </a:moveTo>
                  <a:lnTo>
                    <a:pt x="1012469" y="176415"/>
                  </a:lnTo>
                  <a:lnTo>
                    <a:pt x="1004189" y="168643"/>
                  </a:lnTo>
                  <a:lnTo>
                    <a:pt x="1001890" y="166293"/>
                  </a:lnTo>
                  <a:lnTo>
                    <a:pt x="994613" y="173748"/>
                  </a:lnTo>
                  <a:lnTo>
                    <a:pt x="996962" y="176009"/>
                  </a:lnTo>
                  <a:lnTo>
                    <a:pt x="1005573" y="184111"/>
                  </a:lnTo>
                  <a:lnTo>
                    <a:pt x="1010119" y="188112"/>
                  </a:lnTo>
                  <a:lnTo>
                    <a:pt x="1016762" y="180149"/>
                  </a:lnTo>
                  <a:close/>
                </a:path>
                <a:path w="2381250" h="1194435">
                  <a:moveTo>
                    <a:pt x="1047267" y="1173822"/>
                  </a:moveTo>
                  <a:lnTo>
                    <a:pt x="1026731" y="1170787"/>
                  </a:lnTo>
                  <a:lnTo>
                    <a:pt x="1025436" y="1181100"/>
                  </a:lnTo>
                  <a:lnTo>
                    <a:pt x="1045972" y="1184135"/>
                  </a:lnTo>
                  <a:lnTo>
                    <a:pt x="1047267" y="1173822"/>
                  </a:lnTo>
                  <a:close/>
                </a:path>
                <a:path w="2381250" h="1194435">
                  <a:moveTo>
                    <a:pt x="1058100" y="210070"/>
                  </a:moveTo>
                  <a:lnTo>
                    <a:pt x="1048524" y="204177"/>
                  </a:lnTo>
                  <a:lnTo>
                    <a:pt x="1040790" y="198932"/>
                  </a:lnTo>
                  <a:lnTo>
                    <a:pt x="1035126" y="207683"/>
                  </a:lnTo>
                  <a:lnTo>
                    <a:pt x="1042860" y="212877"/>
                  </a:lnTo>
                  <a:lnTo>
                    <a:pt x="1052753" y="218998"/>
                  </a:lnTo>
                  <a:lnTo>
                    <a:pt x="1058100" y="210070"/>
                  </a:lnTo>
                  <a:close/>
                </a:path>
                <a:path w="2381250" h="1194435">
                  <a:moveTo>
                    <a:pt x="1098689" y="1179296"/>
                  </a:moveTo>
                  <a:lnTo>
                    <a:pt x="1077963" y="1177137"/>
                  </a:lnTo>
                  <a:lnTo>
                    <a:pt x="1077137" y="1187500"/>
                  </a:lnTo>
                  <a:lnTo>
                    <a:pt x="1097762" y="1189659"/>
                  </a:lnTo>
                  <a:lnTo>
                    <a:pt x="1098689" y="1179296"/>
                  </a:lnTo>
                  <a:close/>
                </a:path>
                <a:path w="2381250" h="1194435">
                  <a:moveTo>
                    <a:pt x="1103909" y="232029"/>
                  </a:moveTo>
                  <a:lnTo>
                    <a:pt x="1099578" y="230416"/>
                  </a:lnTo>
                  <a:lnTo>
                    <a:pt x="1088948" y="226047"/>
                  </a:lnTo>
                  <a:lnTo>
                    <a:pt x="1085164" y="224256"/>
                  </a:lnTo>
                  <a:lnTo>
                    <a:pt x="1080973" y="233692"/>
                  </a:lnTo>
                  <a:lnTo>
                    <a:pt x="1084707" y="235483"/>
                  </a:lnTo>
                  <a:lnTo>
                    <a:pt x="1095756" y="240093"/>
                  </a:lnTo>
                  <a:lnTo>
                    <a:pt x="1100543" y="241833"/>
                  </a:lnTo>
                  <a:lnTo>
                    <a:pt x="1103909" y="232029"/>
                  </a:lnTo>
                  <a:close/>
                </a:path>
                <a:path w="2381250" h="1194435">
                  <a:moveTo>
                    <a:pt x="1150200" y="1182662"/>
                  </a:moveTo>
                  <a:lnTo>
                    <a:pt x="1129487" y="1181379"/>
                  </a:lnTo>
                  <a:lnTo>
                    <a:pt x="1129068" y="1191729"/>
                  </a:lnTo>
                  <a:lnTo>
                    <a:pt x="1149781" y="1193025"/>
                  </a:lnTo>
                  <a:lnTo>
                    <a:pt x="1150200" y="1182662"/>
                  </a:lnTo>
                  <a:close/>
                </a:path>
                <a:path w="2381250" h="1194435">
                  <a:moveTo>
                    <a:pt x="1153121" y="245478"/>
                  </a:moveTo>
                  <a:lnTo>
                    <a:pt x="1144282" y="243776"/>
                  </a:lnTo>
                  <a:lnTo>
                    <a:pt x="1133043" y="241147"/>
                  </a:lnTo>
                  <a:lnTo>
                    <a:pt x="1130884" y="251320"/>
                  </a:lnTo>
                  <a:lnTo>
                    <a:pt x="1142161" y="253949"/>
                  </a:lnTo>
                  <a:lnTo>
                    <a:pt x="1151458" y="255739"/>
                  </a:lnTo>
                  <a:lnTo>
                    <a:pt x="1153121" y="245478"/>
                  </a:lnTo>
                  <a:close/>
                </a:path>
                <a:path w="2381250" h="1194435">
                  <a:moveTo>
                    <a:pt x="1201851" y="1183767"/>
                  </a:moveTo>
                  <a:lnTo>
                    <a:pt x="1181087" y="1183347"/>
                  </a:lnTo>
                  <a:lnTo>
                    <a:pt x="1181087" y="1193711"/>
                  </a:lnTo>
                  <a:lnTo>
                    <a:pt x="1201851" y="1194130"/>
                  </a:lnTo>
                  <a:lnTo>
                    <a:pt x="1201851" y="1183767"/>
                  </a:lnTo>
                  <a:close/>
                </a:path>
                <a:path w="2381250" h="1194435">
                  <a:moveTo>
                    <a:pt x="1248918" y="255231"/>
                  </a:moveTo>
                  <a:lnTo>
                    <a:pt x="1239380" y="249986"/>
                  </a:lnTo>
                  <a:lnTo>
                    <a:pt x="1199527" y="228066"/>
                  </a:lnTo>
                  <a:lnTo>
                    <a:pt x="1199527" y="249986"/>
                  </a:lnTo>
                  <a:lnTo>
                    <a:pt x="1191514" y="249796"/>
                  </a:lnTo>
                  <a:lnTo>
                    <a:pt x="1183233" y="249250"/>
                  </a:lnTo>
                  <a:lnTo>
                    <a:pt x="1182814" y="259613"/>
                  </a:lnTo>
                  <a:lnTo>
                    <a:pt x="1191056" y="260159"/>
                  </a:lnTo>
                  <a:lnTo>
                    <a:pt x="1199527" y="260350"/>
                  </a:lnTo>
                  <a:lnTo>
                    <a:pt x="1199527" y="282346"/>
                  </a:lnTo>
                  <a:lnTo>
                    <a:pt x="1248918" y="255231"/>
                  </a:lnTo>
                  <a:close/>
                </a:path>
                <a:path w="2381250" h="1194435">
                  <a:moveTo>
                    <a:pt x="1254150" y="1193165"/>
                  </a:moveTo>
                  <a:lnTo>
                    <a:pt x="1253375" y="1182801"/>
                  </a:lnTo>
                  <a:lnTo>
                    <a:pt x="1251851" y="1182890"/>
                  </a:lnTo>
                  <a:lnTo>
                    <a:pt x="1232839" y="1183259"/>
                  </a:lnTo>
                  <a:lnTo>
                    <a:pt x="1233208" y="1193622"/>
                  </a:lnTo>
                  <a:lnTo>
                    <a:pt x="1252270" y="1193253"/>
                  </a:lnTo>
                  <a:lnTo>
                    <a:pt x="1254150" y="1193165"/>
                  </a:lnTo>
                  <a:close/>
                </a:path>
                <a:path w="2381250" h="1194435">
                  <a:moveTo>
                    <a:pt x="1306182" y="1189850"/>
                  </a:moveTo>
                  <a:lnTo>
                    <a:pt x="1304937" y="1179537"/>
                  </a:lnTo>
                  <a:lnTo>
                    <a:pt x="1299641" y="1180033"/>
                  </a:lnTo>
                  <a:lnTo>
                    <a:pt x="1284452" y="1180960"/>
                  </a:lnTo>
                  <a:lnTo>
                    <a:pt x="1285278" y="1191323"/>
                  </a:lnTo>
                  <a:lnTo>
                    <a:pt x="1300467" y="1190396"/>
                  </a:lnTo>
                  <a:lnTo>
                    <a:pt x="1306182" y="1189850"/>
                  </a:lnTo>
                  <a:close/>
                </a:path>
                <a:path w="2381250" h="1194435">
                  <a:moveTo>
                    <a:pt x="1357871" y="1184414"/>
                  </a:moveTo>
                  <a:lnTo>
                    <a:pt x="1356271" y="1174140"/>
                  </a:lnTo>
                  <a:lnTo>
                    <a:pt x="1346923" y="1175486"/>
                  </a:lnTo>
                  <a:lnTo>
                    <a:pt x="1335874" y="1176540"/>
                  </a:lnTo>
                  <a:lnTo>
                    <a:pt x="1337157" y="1186853"/>
                  </a:lnTo>
                  <a:lnTo>
                    <a:pt x="1348066" y="1185799"/>
                  </a:lnTo>
                  <a:lnTo>
                    <a:pt x="1357871" y="1184414"/>
                  </a:lnTo>
                  <a:close/>
                </a:path>
                <a:path w="2381250" h="1194435">
                  <a:moveTo>
                    <a:pt x="1409534" y="1176718"/>
                  </a:moveTo>
                  <a:lnTo>
                    <a:pt x="1407502" y="1166545"/>
                  </a:lnTo>
                  <a:lnTo>
                    <a:pt x="1393875" y="1168946"/>
                  </a:lnTo>
                  <a:lnTo>
                    <a:pt x="1387246" y="1169860"/>
                  </a:lnTo>
                  <a:lnTo>
                    <a:pt x="1388859" y="1180134"/>
                  </a:lnTo>
                  <a:lnTo>
                    <a:pt x="1395488" y="1179207"/>
                  </a:lnTo>
                  <a:lnTo>
                    <a:pt x="1409534" y="1176718"/>
                  </a:lnTo>
                  <a:close/>
                </a:path>
                <a:path w="2381250" h="1194435">
                  <a:moveTo>
                    <a:pt x="1460677" y="1166964"/>
                  </a:moveTo>
                  <a:lnTo>
                    <a:pt x="1458290" y="1156881"/>
                  </a:lnTo>
                  <a:lnTo>
                    <a:pt x="1440332" y="1160754"/>
                  </a:lnTo>
                  <a:lnTo>
                    <a:pt x="1438211" y="1161122"/>
                  </a:lnTo>
                  <a:lnTo>
                    <a:pt x="1440192" y="1171295"/>
                  </a:lnTo>
                  <a:lnTo>
                    <a:pt x="1442313" y="1170965"/>
                  </a:lnTo>
                  <a:lnTo>
                    <a:pt x="1460677" y="1166964"/>
                  </a:lnTo>
                  <a:close/>
                </a:path>
                <a:path w="2381250" h="1194435">
                  <a:moveTo>
                    <a:pt x="1511325" y="1154988"/>
                  </a:moveTo>
                  <a:lnTo>
                    <a:pt x="1508506" y="1144955"/>
                  </a:lnTo>
                  <a:lnTo>
                    <a:pt x="1488490" y="1150162"/>
                  </a:lnTo>
                  <a:lnTo>
                    <a:pt x="1491246" y="1160145"/>
                  </a:lnTo>
                  <a:lnTo>
                    <a:pt x="1511325" y="1154988"/>
                  </a:lnTo>
                  <a:close/>
                </a:path>
                <a:path w="2381250" h="1194435">
                  <a:moveTo>
                    <a:pt x="1561541" y="1140866"/>
                  </a:moveTo>
                  <a:lnTo>
                    <a:pt x="1558366" y="1130960"/>
                  </a:lnTo>
                  <a:lnTo>
                    <a:pt x="1538439" y="1136904"/>
                  </a:lnTo>
                  <a:lnTo>
                    <a:pt x="1541653" y="1146797"/>
                  </a:lnTo>
                  <a:lnTo>
                    <a:pt x="1561541" y="1140866"/>
                  </a:lnTo>
                  <a:close/>
                </a:path>
                <a:path w="2381250" h="1194435">
                  <a:moveTo>
                    <a:pt x="1610995" y="1124661"/>
                  </a:moveTo>
                  <a:lnTo>
                    <a:pt x="1607451" y="1114894"/>
                  </a:lnTo>
                  <a:lnTo>
                    <a:pt x="1587792" y="1121575"/>
                  </a:lnTo>
                  <a:lnTo>
                    <a:pt x="1591335" y="1131379"/>
                  </a:lnTo>
                  <a:lnTo>
                    <a:pt x="1610995" y="1124661"/>
                  </a:lnTo>
                  <a:close/>
                </a:path>
                <a:path w="2381250" h="1194435">
                  <a:moveTo>
                    <a:pt x="1659750" y="1106373"/>
                  </a:moveTo>
                  <a:lnTo>
                    <a:pt x="1655876" y="1096797"/>
                  </a:lnTo>
                  <a:lnTo>
                    <a:pt x="1636496" y="1104303"/>
                  </a:lnTo>
                  <a:lnTo>
                    <a:pt x="1640408" y="1113878"/>
                  </a:lnTo>
                  <a:lnTo>
                    <a:pt x="1659750" y="1106373"/>
                  </a:lnTo>
                  <a:close/>
                </a:path>
                <a:path w="2381250" h="1194435">
                  <a:moveTo>
                    <a:pt x="1707807" y="1086167"/>
                  </a:moveTo>
                  <a:lnTo>
                    <a:pt x="1703476" y="1076642"/>
                  </a:lnTo>
                  <a:lnTo>
                    <a:pt x="1684426" y="1084834"/>
                  </a:lnTo>
                  <a:lnTo>
                    <a:pt x="1688706" y="1094320"/>
                  </a:lnTo>
                  <a:lnTo>
                    <a:pt x="1707807" y="1086167"/>
                  </a:lnTo>
                  <a:close/>
                </a:path>
                <a:path w="2381250" h="1194435">
                  <a:moveTo>
                    <a:pt x="1755000" y="1063790"/>
                  </a:moveTo>
                  <a:lnTo>
                    <a:pt x="1750021" y="1054684"/>
                  </a:lnTo>
                  <a:lnTo>
                    <a:pt x="1747774" y="1055827"/>
                  </a:lnTo>
                  <a:lnTo>
                    <a:pt x="1731467" y="1063561"/>
                  </a:lnTo>
                  <a:lnTo>
                    <a:pt x="1736115" y="1072819"/>
                  </a:lnTo>
                  <a:lnTo>
                    <a:pt x="1752371" y="1065123"/>
                  </a:lnTo>
                  <a:lnTo>
                    <a:pt x="1755000" y="1063790"/>
                  </a:lnTo>
                  <a:close/>
                </a:path>
                <a:path w="2381250" h="1194435">
                  <a:moveTo>
                    <a:pt x="1800987" y="1039304"/>
                  </a:moveTo>
                  <a:lnTo>
                    <a:pt x="1795741" y="1030414"/>
                  </a:lnTo>
                  <a:lnTo>
                    <a:pt x="1788693" y="1034427"/>
                  </a:lnTo>
                  <a:lnTo>
                    <a:pt x="1777606" y="1040130"/>
                  </a:lnTo>
                  <a:lnTo>
                    <a:pt x="1782572" y="1049286"/>
                  </a:lnTo>
                  <a:lnTo>
                    <a:pt x="1793709" y="1043444"/>
                  </a:lnTo>
                  <a:lnTo>
                    <a:pt x="1800987" y="1039304"/>
                  </a:lnTo>
                  <a:close/>
                </a:path>
                <a:path w="2381250" h="1194435">
                  <a:moveTo>
                    <a:pt x="1846008" y="1013015"/>
                  </a:moveTo>
                  <a:lnTo>
                    <a:pt x="1840344" y="1004316"/>
                  </a:lnTo>
                  <a:lnTo>
                    <a:pt x="1828800" y="1011491"/>
                  </a:lnTo>
                  <a:lnTo>
                    <a:pt x="1822716" y="1014945"/>
                  </a:lnTo>
                  <a:lnTo>
                    <a:pt x="1828063" y="1023835"/>
                  </a:lnTo>
                  <a:lnTo>
                    <a:pt x="1834184" y="1020381"/>
                  </a:lnTo>
                  <a:lnTo>
                    <a:pt x="1846008" y="1013015"/>
                  </a:lnTo>
                  <a:close/>
                </a:path>
                <a:path w="2381250" h="1194435">
                  <a:moveTo>
                    <a:pt x="1889798" y="984885"/>
                  </a:moveTo>
                  <a:lnTo>
                    <a:pt x="1883854" y="976414"/>
                  </a:lnTo>
                  <a:lnTo>
                    <a:pt x="1866773" y="987882"/>
                  </a:lnTo>
                  <a:lnTo>
                    <a:pt x="1872437" y="996581"/>
                  </a:lnTo>
                  <a:lnTo>
                    <a:pt x="1873592" y="995845"/>
                  </a:lnTo>
                  <a:lnTo>
                    <a:pt x="1889798" y="984885"/>
                  </a:lnTo>
                  <a:close/>
                </a:path>
                <a:path w="2381250" h="1194435">
                  <a:moveTo>
                    <a:pt x="1932381" y="954963"/>
                  </a:moveTo>
                  <a:lnTo>
                    <a:pt x="1926069" y="946721"/>
                  </a:lnTo>
                  <a:lnTo>
                    <a:pt x="1909356" y="958964"/>
                  </a:lnTo>
                  <a:lnTo>
                    <a:pt x="1915668" y="967257"/>
                  </a:lnTo>
                  <a:lnTo>
                    <a:pt x="1932381" y="954963"/>
                  </a:lnTo>
                  <a:close/>
                </a:path>
                <a:path w="2381250" h="1194435">
                  <a:moveTo>
                    <a:pt x="1973668" y="923239"/>
                  </a:moveTo>
                  <a:lnTo>
                    <a:pt x="1967090" y="915225"/>
                  </a:lnTo>
                  <a:lnTo>
                    <a:pt x="1950834" y="928116"/>
                  </a:lnTo>
                  <a:lnTo>
                    <a:pt x="1957425" y="936129"/>
                  </a:lnTo>
                  <a:lnTo>
                    <a:pt x="1973668" y="923239"/>
                  </a:lnTo>
                  <a:close/>
                </a:path>
                <a:path w="2381250" h="1194435">
                  <a:moveTo>
                    <a:pt x="2013686" y="889812"/>
                  </a:moveTo>
                  <a:lnTo>
                    <a:pt x="2006815" y="882078"/>
                  </a:lnTo>
                  <a:lnTo>
                    <a:pt x="1991029" y="895527"/>
                  </a:lnTo>
                  <a:lnTo>
                    <a:pt x="1997887" y="903312"/>
                  </a:lnTo>
                  <a:lnTo>
                    <a:pt x="2013686" y="889812"/>
                  </a:lnTo>
                  <a:close/>
                </a:path>
                <a:path w="2381250" h="1194435">
                  <a:moveTo>
                    <a:pt x="2052256" y="854786"/>
                  </a:moveTo>
                  <a:lnTo>
                    <a:pt x="2045081" y="847331"/>
                  </a:lnTo>
                  <a:lnTo>
                    <a:pt x="2029841" y="861364"/>
                  </a:lnTo>
                  <a:lnTo>
                    <a:pt x="2037016" y="868870"/>
                  </a:lnTo>
                  <a:lnTo>
                    <a:pt x="2052256" y="854786"/>
                  </a:lnTo>
                  <a:close/>
                </a:path>
                <a:path w="2381250" h="1194435">
                  <a:moveTo>
                    <a:pt x="2089315" y="818045"/>
                  </a:moveTo>
                  <a:lnTo>
                    <a:pt x="2081682" y="811136"/>
                  </a:lnTo>
                  <a:lnTo>
                    <a:pt x="2081263" y="811466"/>
                  </a:lnTo>
                  <a:lnTo>
                    <a:pt x="2067090" y="825601"/>
                  </a:lnTo>
                  <a:lnTo>
                    <a:pt x="2074583" y="832777"/>
                  </a:lnTo>
                  <a:lnTo>
                    <a:pt x="2088718" y="818692"/>
                  </a:lnTo>
                  <a:lnTo>
                    <a:pt x="2089315" y="818045"/>
                  </a:lnTo>
                  <a:close/>
                </a:path>
                <a:path w="2381250" h="1194435">
                  <a:moveTo>
                    <a:pt x="2124811" y="779653"/>
                  </a:moveTo>
                  <a:lnTo>
                    <a:pt x="2116810" y="773023"/>
                  </a:lnTo>
                  <a:lnTo>
                    <a:pt x="2112886" y="777481"/>
                  </a:lnTo>
                  <a:lnTo>
                    <a:pt x="2102904" y="788212"/>
                  </a:lnTo>
                  <a:lnTo>
                    <a:pt x="2110638" y="795159"/>
                  </a:lnTo>
                  <a:lnTo>
                    <a:pt x="2120671" y="784479"/>
                  </a:lnTo>
                  <a:lnTo>
                    <a:pt x="2124811" y="779653"/>
                  </a:lnTo>
                  <a:close/>
                </a:path>
                <a:path w="2381250" h="1194435">
                  <a:moveTo>
                    <a:pt x="2158428" y="739965"/>
                  </a:moveTo>
                  <a:lnTo>
                    <a:pt x="2150186" y="733653"/>
                  </a:lnTo>
                  <a:lnTo>
                    <a:pt x="2143188" y="742403"/>
                  </a:lnTo>
                  <a:lnTo>
                    <a:pt x="2137067" y="749452"/>
                  </a:lnTo>
                  <a:lnTo>
                    <a:pt x="2145068" y="756119"/>
                  </a:lnTo>
                  <a:lnTo>
                    <a:pt x="2151189" y="748995"/>
                  </a:lnTo>
                  <a:lnTo>
                    <a:pt x="2158428" y="739965"/>
                  </a:lnTo>
                  <a:close/>
                </a:path>
                <a:path w="2381250" h="1194435">
                  <a:moveTo>
                    <a:pt x="2190331" y="698855"/>
                  </a:moveTo>
                  <a:lnTo>
                    <a:pt x="2181860" y="692873"/>
                  </a:lnTo>
                  <a:lnTo>
                    <a:pt x="2172144" y="706081"/>
                  </a:lnTo>
                  <a:lnTo>
                    <a:pt x="2169566" y="709345"/>
                  </a:lnTo>
                  <a:lnTo>
                    <a:pt x="2177808" y="715606"/>
                  </a:lnTo>
                  <a:lnTo>
                    <a:pt x="2180386" y="712431"/>
                  </a:lnTo>
                  <a:lnTo>
                    <a:pt x="2190331" y="698855"/>
                  </a:lnTo>
                  <a:close/>
                </a:path>
                <a:path w="2381250" h="1194435">
                  <a:moveTo>
                    <a:pt x="2220531" y="656361"/>
                  </a:moveTo>
                  <a:lnTo>
                    <a:pt x="2211832" y="650748"/>
                  </a:lnTo>
                  <a:lnTo>
                    <a:pt x="2200173" y="667918"/>
                  </a:lnTo>
                  <a:lnTo>
                    <a:pt x="2208885" y="673582"/>
                  </a:lnTo>
                  <a:lnTo>
                    <a:pt x="2220531" y="656361"/>
                  </a:lnTo>
                  <a:close/>
                </a:path>
                <a:path w="2381250" h="1194435">
                  <a:moveTo>
                    <a:pt x="2248979" y="612762"/>
                  </a:moveTo>
                  <a:lnTo>
                    <a:pt x="2240089" y="607428"/>
                  </a:lnTo>
                  <a:lnTo>
                    <a:pt x="2229091" y="625055"/>
                  </a:lnTo>
                  <a:lnTo>
                    <a:pt x="2237930" y="630351"/>
                  </a:lnTo>
                  <a:lnTo>
                    <a:pt x="2248979" y="612762"/>
                  </a:lnTo>
                  <a:close/>
                </a:path>
                <a:path w="2381250" h="1194435">
                  <a:moveTo>
                    <a:pt x="2275497" y="567880"/>
                  </a:moveTo>
                  <a:lnTo>
                    <a:pt x="2266340" y="562902"/>
                  </a:lnTo>
                  <a:lnTo>
                    <a:pt x="2256028" y="580948"/>
                  </a:lnTo>
                  <a:lnTo>
                    <a:pt x="2265184" y="585927"/>
                  </a:lnTo>
                  <a:lnTo>
                    <a:pt x="2275497" y="567880"/>
                  </a:lnTo>
                  <a:close/>
                </a:path>
                <a:path w="2381250" h="1194435">
                  <a:moveTo>
                    <a:pt x="2300084" y="521931"/>
                  </a:moveTo>
                  <a:lnTo>
                    <a:pt x="2290826" y="517372"/>
                  </a:lnTo>
                  <a:lnTo>
                    <a:pt x="2281199" y="535787"/>
                  </a:lnTo>
                  <a:lnTo>
                    <a:pt x="2290457" y="540346"/>
                  </a:lnTo>
                  <a:lnTo>
                    <a:pt x="2300084" y="521931"/>
                  </a:lnTo>
                  <a:close/>
                </a:path>
                <a:path w="2381250" h="1194435">
                  <a:moveTo>
                    <a:pt x="2322728" y="475068"/>
                  </a:moveTo>
                  <a:lnTo>
                    <a:pt x="2313292" y="470827"/>
                  </a:lnTo>
                  <a:lnTo>
                    <a:pt x="2304364" y="489610"/>
                  </a:lnTo>
                  <a:lnTo>
                    <a:pt x="2313889" y="493852"/>
                  </a:lnTo>
                  <a:lnTo>
                    <a:pt x="2322728" y="475068"/>
                  </a:lnTo>
                  <a:close/>
                </a:path>
                <a:path w="2381250" h="1194435">
                  <a:moveTo>
                    <a:pt x="2343404" y="427228"/>
                  </a:moveTo>
                  <a:lnTo>
                    <a:pt x="2333777" y="423316"/>
                  </a:lnTo>
                  <a:lnTo>
                    <a:pt x="2325674" y="442468"/>
                  </a:lnTo>
                  <a:lnTo>
                    <a:pt x="2335301" y="446341"/>
                  </a:lnTo>
                  <a:lnTo>
                    <a:pt x="2343404" y="427228"/>
                  </a:lnTo>
                  <a:close/>
                </a:path>
                <a:path w="2381250" h="1194435">
                  <a:moveTo>
                    <a:pt x="2381250" y="389991"/>
                  </a:moveTo>
                  <a:lnTo>
                    <a:pt x="2380056" y="382574"/>
                  </a:lnTo>
                  <a:lnTo>
                    <a:pt x="2372309" y="334416"/>
                  </a:lnTo>
                  <a:lnTo>
                    <a:pt x="2330145" y="371716"/>
                  </a:lnTo>
                  <a:lnTo>
                    <a:pt x="2350770" y="379120"/>
                  </a:lnTo>
                  <a:lnTo>
                    <a:pt x="2344877" y="394550"/>
                  </a:lnTo>
                  <a:lnTo>
                    <a:pt x="2354681" y="398005"/>
                  </a:lnTo>
                  <a:lnTo>
                    <a:pt x="2360523" y="382574"/>
                  </a:lnTo>
                  <a:lnTo>
                    <a:pt x="2381250" y="389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5770" y="1897641"/>
              <a:ext cx="194325" cy="3269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5160" y="2070191"/>
              <a:ext cx="91845" cy="15441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55228" y="1859199"/>
              <a:ext cx="45085" cy="365760"/>
            </a:xfrm>
            <a:custGeom>
              <a:avLst/>
              <a:gdLst/>
              <a:ahLst/>
              <a:cxnLst/>
              <a:rect l="l" t="t" r="r" b="b"/>
              <a:pathLst>
                <a:path w="45085" h="365760">
                  <a:moveTo>
                    <a:pt x="44794" y="365399"/>
                  </a:moveTo>
                  <a:lnTo>
                    <a:pt x="0" y="365399"/>
                  </a:lnTo>
                  <a:lnTo>
                    <a:pt x="12706" y="0"/>
                  </a:lnTo>
                  <a:lnTo>
                    <a:pt x="31996" y="0"/>
                  </a:lnTo>
                  <a:lnTo>
                    <a:pt x="44794" y="365399"/>
                  </a:lnTo>
                  <a:close/>
                </a:path>
              </a:pathLst>
            </a:custGeom>
            <a:solidFill>
              <a:srgbClr val="1E2F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9138" y="1682505"/>
              <a:ext cx="322127" cy="2598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8225" y="1994643"/>
              <a:ext cx="136686" cy="2299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72250" y="1694854"/>
              <a:ext cx="313055" cy="123189"/>
            </a:xfrm>
            <a:custGeom>
              <a:avLst/>
              <a:gdLst/>
              <a:ahLst/>
              <a:cxnLst/>
              <a:rect l="l" t="t" r="r" b="b"/>
              <a:pathLst>
                <a:path w="313054" h="123189">
                  <a:moveTo>
                    <a:pt x="312456" y="122966"/>
                  </a:moveTo>
                  <a:lnTo>
                    <a:pt x="0" y="122966"/>
                  </a:lnTo>
                  <a:lnTo>
                    <a:pt x="0" y="0"/>
                  </a:lnTo>
                  <a:lnTo>
                    <a:pt x="312456" y="0"/>
                  </a:lnTo>
                  <a:lnTo>
                    <a:pt x="312456" y="122966"/>
                  </a:lnTo>
                  <a:close/>
                </a:path>
              </a:pathLst>
            </a:custGeom>
            <a:solidFill>
              <a:srgbClr val="DAA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72250" y="1694854"/>
              <a:ext cx="313055" cy="123189"/>
            </a:xfrm>
            <a:custGeom>
              <a:avLst/>
              <a:gdLst/>
              <a:ahLst/>
              <a:cxnLst/>
              <a:rect l="l" t="t" r="r" b="b"/>
              <a:pathLst>
                <a:path w="313054" h="123189">
                  <a:moveTo>
                    <a:pt x="0" y="0"/>
                  </a:moveTo>
                  <a:lnTo>
                    <a:pt x="312456" y="0"/>
                  </a:lnTo>
                  <a:lnTo>
                    <a:pt x="312456" y="122966"/>
                  </a:lnTo>
                  <a:lnTo>
                    <a:pt x="0" y="12296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AA6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21921" y="1716262"/>
              <a:ext cx="33655" cy="59690"/>
            </a:xfrm>
            <a:custGeom>
              <a:avLst/>
              <a:gdLst/>
              <a:ahLst/>
              <a:cxnLst/>
              <a:rect l="l" t="t" r="r" b="b"/>
              <a:pathLst>
                <a:path w="33654" h="59689">
                  <a:moveTo>
                    <a:pt x="33515" y="59664"/>
                  </a:moveTo>
                  <a:lnTo>
                    <a:pt x="0" y="59664"/>
                  </a:lnTo>
                  <a:lnTo>
                    <a:pt x="0" y="0"/>
                  </a:lnTo>
                  <a:lnTo>
                    <a:pt x="33515" y="0"/>
                  </a:lnTo>
                  <a:lnTo>
                    <a:pt x="33515" y="596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9733" y="1534568"/>
              <a:ext cx="96498" cy="2413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72242" y="1534578"/>
              <a:ext cx="313055" cy="283845"/>
            </a:xfrm>
            <a:custGeom>
              <a:avLst/>
              <a:gdLst/>
              <a:ahLst/>
              <a:cxnLst/>
              <a:rect l="l" t="t" r="r" b="b"/>
              <a:pathLst>
                <a:path w="313054" h="283844">
                  <a:moveTo>
                    <a:pt x="312458" y="255308"/>
                  </a:moveTo>
                  <a:lnTo>
                    <a:pt x="284975" y="255308"/>
                  </a:lnTo>
                  <a:lnTo>
                    <a:pt x="284975" y="181686"/>
                  </a:lnTo>
                  <a:lnTo>
                    <a:pt x="215963" y="181686"/>
                  </a:lnTo>
                  <a:lnTo>
                    <a:pt x="215963" y="255308"/>
                  </a:lnTo>
                  <a:lnTo>
                    <a:pt x="0" y="255308"/>
                  </a:lnTo>
                  <a:lnTo>
                    <a:pt x="0" y="283248"/>
                  </a:lnTo>
                  <a:lnTo>
                    <a:pt x="215963" y="283248"/>
                  </a:lnTo>
                  <a:lnTo>
                    <a:pt x="284975" y="283248"/>
                  </a:lnTo>
                  <a:lnTo>
                    <a:pt x="312458" y="283248"/>
                  </a:lnTo>
                  <a:lnTo>
                    <a:pt x="312458" y="255308"/>
                  </a:lnTo>
                  <a:close/>
                </a:path>
                <a:path w="313054" h="283844">
                  <a:moveTo>
                    <a:pt x="312508" y="114007"/>
                  </a:moveTo>
                  <a:lnTo>
                    <a:pt x="284975" y="114007"/>
                  </a:lnTo>
                  <a:lnTo>
                    <a:pt x="284975" y="0"/>
                  </a:lnTo>
                  <a:lnTo>
                    <a:pt x="216103" y="0"/>
                  </a:lnTo>
                  <a:lnTo>
                    <a:pt x="216103" y="76238"/>
                  </a:lnTo>
                  <a:lnTo>
                    <a:pt x="121539" y="114007"/>
                  </a:lnTo>
                  <a:lnTo>
                    <a:pt x="108508" y="70599"/>
                  </a:lnTo>
                  <a:lnTo>
                    <a:pt x="0" y="114007"/>
                  </a:lnTo>
                  <a:lnTo>
                    <a:pt x="0" y="160286"/>
                  </a:lnTo>
                  <a:lnTo>
                    <a:pt x="216103" y="160286"/>
                  </a:lnTo>
                  <a:lnTo>
                    <a:pt x="216103" y="180416"/>
                  </a:lnTo>
                  <a:lnTo>
                    <a:pt x="273126" y="160286"/>
                  </a:lnTo>
                  <a:lnTo>
                    <a:pt x="312508" y="160286"/>
                  </a:lnTo>
                  <a:lnTo>
                    <a:pt x="312508" y="114007"/>
                  </a:lnTo>
                  <a:close/>
                </a:path>
              </a:pathLst>
            </a:custGeom>
            <a:solidFill>
              <a:srgbClr val="DAA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4784" y="2306386"/>
              <a:ext cx="327607" cy="32134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9968" y="1948470"/>
              <a:ext cx="236034" cy="22019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292729" y="2320264"/>
              <a:ext cx="238760" cy="474980"/>
            </a:xfrm>
            <a:custGeom>
              <a:avLst/>
              <a:gdLst/>
              <a:ahLst/>
              <a:cxnLst/>
              <a:rect l="l" t="t" r="r" b="b"/>
              <a:pathLst>
                <a:path w="238760" h="474980">
                  <a:moveTo>
                    <a:pt x="238658" y="48018"/>
                  </a:moveTo>
                  <a:lnTo>
                    <a:pt x="221018" y="48018"/>
                  </a:lnTo>
                  <a:lnTo>
                    <a:pt x="221018" y="0"/>
                  </a:lnTo>
                  <a:lnTo>
                    <a:pt x="17678" y="0"/>
                  </a:lnTo>
                  <a:lnTo>
                    <a:pt x="17678" y="48018"/>
                  </a:lnTo>
                  <a:lnTo>
                    <a:pt x="0" y="48018"/>
                  </a:lnTo>
                  <a:lnTo>
                    <a:pt x="0" y="474700"/>
                  </a:lnTo>
                  <a:lnTo>
                    <a:pt x="238658" y="474700"/>
                  </a:lnTo>
                  <a:lnTo>
                    <a:pt x="238658" y="48018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9752" y="2317203"/>
              <a:ext cx="3085465" cy="2282825"/>
            </a:xfrm>
            <a:custGeom>
              <a:avLst/>
              <a:gdLst/>
              <a:ahLst/>
              <a:cxnLst/>
              <a:rect l="l" t="t" r="r" b="b"/>
              <a:pathLst>
                <a:path w="3085465" h="2282825">
                  <a:moveTo>
                    <a:pt x="32308" y="687070"/>
                  </a:moveTo>
                  <a:lnTo>
                    <a:pt x="21958" y="687070"/>
                  </a:lnTo>
                  <a:lnTo>
                    <a:pt x="21958" y="704926"/>
                  </a:lnTo>
                  <a:lnTo>
                    <a:pt x="32308" y="704926"/>
                  </a:lnTo>
                  <a:lnTo>
                    <a:pt x="32308" y="687070"/>
                  </a:lnTo>
                  <a:close/>
                </a:path>
                <a:path w="3085465" h="2282825">
                  <a:moveTo>
                    <a:pt x="32308" y="642505"/>
                  </a:moveTo>
                  <a:lnTo>
                    <a:pt x="21958" y="642505"/>
                  </a:lnTo>
                  <a:lnTo>
                    <a:pt x="21958" y="660323"/>
                  </a:lnTo>
                  <a:lnTo>
                    <a:pt x="32308" y="660323"/>
                  </a:lnTo>
                  <a:lnTo>
                    <a:pt x="32308" y="642505"/>
                  </a:lnTo>
                  <a:close/>
                </a:path>
                <a:path w="3085465" h="2282825">
                  <a:moveTo>
                    <a:pt x="32308" y="597890"/>
                  </a:moveTo>
                  <a:lnTo>
                    <a:pt x="21958" y="597890"/>
                  </a:lnTo>
                  <a:lnTo>
                    <a:pt x="21958" y="615759"/>
                  </a:lnTo>
                  <a:lnTo>
                    <a:pt x="32308" y="615759"/>
                  </a:lnTo>
                  <a:lnTo>
                    <a:pt x="32308" y="597890"/>
                  </a:lnTo>
                  <a:close/>
                </a:path>
                <a:path w="3085465" h="2282825">
                  <a:moveTo>
                    <a:pt x="32308" y="553326"/>
                  </a:moveTo>
                  <a:lnTo>
                    <a:pt x="21958" y="553326"/>
                  </a:lnTo>
                  <a:lnTo>
                    <a:pt x="21958" y="571195"/>
                  </a:lnTo>
                  <a:lnTo>
                    <a:pt x="32308" y="571195"/>
                  </a:lnTo>
                  <a:lnTo>
                    <a:pt x="32308" y="553326"/>
                  </a:lnTo>
                  <a:close/>
                </a:path>
                <a:path w="3085465" h="2282825">
                  <a:moveTo>
                    <a:pt x="32308" y="508762"/>
                  </a:moveTo>
                  <a:lnTo>
                    <a:pt x="21958" y="508762"/>
                  </a:lnTo>
                  <a:lnTo>
                    <a:pt x="21958" y="526580"/>
                  </a:lnTo>
                  <a:lnTo>
                    <a:pt x="32308" y="526580"/>
                  </a:lnTo>
                  <a:lnTo>
                    <a:pt x="32308" y="508762"/>
                  </a:lnTo>
                  <a:close/>
                </a:path>
                <a:path w="3085465" h="2282825">
                  <a:moveTo>
                    <a:pt x="32308" y="464248"/>
                  </a:moveTo>
                  <a:lnTo>
                    <a:pt x="21958" y="464248"/>
                  </a:lnTo>
                  <a:lnTo>
                    <a:pt x="21958" y="482015"/>
                  </a:lnTo>
                  <a:lnTo>
                    <a:pt x="32308" y="482015"/>
                  </a:lnTo>
                  <a:lnTo>
                    <a:pt x="32308" y="464248"/>
                  </a:lnTo>
                  <a:close/>
                </a:path>
                <a:path w="3085465" h="2282825">
                  <a:moveTo>
                    <a:pt x="32956" y="752995"/>
                  </a:moveTo>
                  <a:lnTo>
                    <a:pt x="32448" y="732231"/>
                  </a:lnTo>
                  <a:lnTo>
                    <a:pt x="22098" y="732790"/>
                  </a:lnTo>
                  <a:lnTo>
                    <a:pt x="22606" y="753503"/>
                  </a:lnTo>
                  <a:lnTo>
                    <a:pt x="32956" y="752995"/>
                  </a:lnTo>
                  <a:close/>
                </a:path>
                <a:path w="3085465" h="2282825">
                  <a:moveTo>
                    <a:pt x="34340" y="804837"/>
                  </a:moveTo>
                  <a:lnTo>
                    <a:pt x="33782" y="784110"/>
                  </a:lnTo>
                  <a:lnTo>
                    <a:pt x="23431" y="784618"/>
                  </a:lnTo>
                  <a:lnTo>
                    <a:pt x="23977" y="805345"/>
                  </a:lnTo>
                  <a:lnTo>
                    <a:pt x="34340" y="804837"/>
                  </a:lnTo>
                  <a:close/>
                </a:path>
                <a:path w="3085465" h="2282825">
                  <a:moveTo>
                    <a:pt x="38163" y="856399"/>
                  </a:moveTo>
                  <a:lnTo>
                    <a:pt x="36550" y="835634"/>
                  </a:lnTo>
                  <a:lnTo>
                    <a:pt x="26289" y="836688"/>
                  </a:lnTo>
                  <a:lnTo>
                    <a:pt x="27851" y="857402"/>
                  </a:lnTo>
                  <a:lnTo>
                    <a:pt x="38163" y="856399"/>
                  </a:lnTo>
                  <a:close/>
                </a:path>
                <a:path w="3085465" h="2282825">
                  <a:moveTo>
                    <a:pt x="43268" y="907732"/>
                  </a:moveTo>
                  <a:lnTo>
                    <a:pt x="40690" y="887107"/>
                  </a:lnTo>
                  <a:lnTo>
                    <a:pt x="30429" y="888669"/>
                  </a:lnTo>
                  <a:lnTo>
                    <a:pt x="33007" y="909294"/>
                  </a:lnTo>
                  <a:lnTo>
                    <a:pt x="43268" y="907732"/>
                  </a:lnTo>
                  <a:close/>
                </a:path>
                <a:path w="3085465" h="2282825">
                  <a:moveTo>
                    <a:pt x="49758" y="959154"/>
                  </a:moveTo>
                  <a:lnTo>
                    <a:pt x="47231" y="938568"/>
                  </a:lnTo>
                  <a:lnTo>
                    <a:pt x="36969" y="940142"/>
                  </a:lnTo>
                  <a:lnTo>
                    <a:pt x="39547" y="960767"/>
                  </a:lnTo>
                  <a:lnTo>
                    <a:pt x="49758" y="959154"/>
                  </a:lnTo>
                  <a:close/>
                </a:path>
                <a:path w="3085465" h="2282825">
                  <a:moveTo>
                    <a:pt x="54317" y="456463"/>
                  </a:moveTo>
                  <a:lnTo>
                    <a:pt x="27114" y="407073"/>
                  </a:lnTo>
                  <a:lnTo>
                    <a:pt x="0" y="456463"/>
                  </a:lnTo>
                  <a:lnTo>
                    <a:pt x="54317" y="456463"/>
                  </a:lnTo>
                  <a:close/>
                </a:path>
                <a:path w="3085465" h="2282825">
                  <a:moveTo>
                    <a:pt x="58826" y="1010018"/>
                  </a:moveTo>
                  <a:lnTo>
                    <a:pt x="55143" y="989584"/>
                  </a:lnTo>
                  <a:lnTo>
                    <a:pt x="44970" y="991654"/>
                  </a:lnTo>
                  <a:lnTo>
                    <a:pt x="48653" y="1012088"/>
                  </a:lnTo>
                  <a:lnTo>
                    <a:pt x="58826" y="1010018"/>
                  </a:lnTo>
                  <a:close/>
                </a:path>
                <a:path w="3085465" h="2282825">
                  <a:moveTo>
                    <a:pt x="69049" y="1060665"/>
                  </a:moveTo>
                  <a:lnTo>
                    <a:pt x="64452" y="1040409"/>
                  </a:lnTo>
                  <a:lnTo>
                    <a:pt x="54368" y="1042987"/>
                  </a:lnTo>
                  <a:lnTo>
                    <a:pt x="59016" y="1063244"/>
                  </a:lnTo>
                  <a:lnTo>
                    <a:pt x="69049" y="1060665"/>
                  </a:lnTo>
                  <a:close/>
                </a:path>
                <a:path w="3085465" h="2282825">
                  <a:moveTo>
                    <a:pt x="80746" y="1111262"/>
                  </a:moveTo>
                  <a:lnTo>
                    <a:pt x="76047" y="1091006"/>
                  </a:lnTo>
                  <a:lnTo>
                    <a:pt x="65963" y="1093584"/>
                  </a:lnTo>
                  <a:lnTo>
                    <a:pt x="70662" y="1113840"/>
                  </a:lnTo>
                  <a:lnTo>
                    <a:pt x="80746" y="1111262"/>
                  </a:lnTo>
                  <a:close/>
                </a:path>
                <a:path w="3085465" h="2282825">
                  <a:moveTo>
                    <a:pt x="94691" y="1160881"/>
                  </a:moveTo>
                  <a:lnTo>
                    <a:pt x="89077" y="1140955"/>
                  </a:lnTo>
                  <a:lnTo>
                    <a:pt x="79184" y="1143990"/>
                  </a:lnTo>
                  <a:lnTo>
                    <a:pt x="84848" y="1163967"/>
                  </a:lnTo>
                  <a:lnTo>
                    <a:pt x="94691" y="1160881"/>
                  </a:lnTo>
                  <a:close/>
                </a:path>
                <a:path w="3085465" h="2282825">
                  <a:moveTo>
                    <a:pt x="110159" y="1210233"/>
                  </a:moveTo>
                  <a:lnTo>
                    <a:pt x="103530" y="1190586"/>
                  </a:lnTo>
                  <a:lnTo>
                    <a:pt x="93726" y="1194130"/>
                  </a:lnTo>
                  <a:lnTo>
                    <a:pt x="100355" y="1213789"/>
                  </a:lnTo>
                  <a:lnTo>
                    <a:pt x="110159" y="1210233"/>
                  </a:lnTo>
                  <a:close/>
                </a:path>
                <a:path w="3085465" h="2282825">
                  <a:moveTo>
                    <a:pt x="126834" y="1259128"/>
                  </a:moveTo>
                  <a:lnTo>
                    <a:pt x="125768" y="1256461"/>
                  </a:lnTo>
                  <a:lnTo>
                    <a:pt x="120103" y="1239697"/>
                  </a:lnTo>
                  <a:lnTo>
                    <a:pt x="110350" y="1243253"/>
                  </a:lnTo>
                  <a:lnTo>
                    <a:pt x="116052" y="1259954"/>
                  </a:lnTo>
                  <a:lnTo>
                    <a:pt x="117297" y="1263142"/>
                  </a:lnTo>
                  <a:lnTo>
                    <a:pt x="126834" y="1259128"/>
                  </a:lnTo>
                  <a:close/>
                </a:path>
                <a:path w="3085465" h="2282825">
                  <a:moveTo>
                    <a:pt x="145745" y="1307426"/>
                  </a:moveTo>
                  <a:lnTo>
                    <a:pt x="138150" y="1288084"/>
                  </a:lnTo>
                  <a:lnTo>
                    <a:pt x="128574" y="1292098"/>
                  </a:lnTo>
                  <a:lnTo>
                    <a:pt x="136169" y="1311478"/>
                  </a:lnTo>
                  <a:lnTo>
                    <a:pt x="145745" y="1307426"/>
                  </a:lnTo>
                  <a:close/>
                </a:path>
                <a:path w="3085465" h="2282825">
                  <a:moveTo>
                    <a:pt x="166052" y="1354886"/>
                  </a:moveTo>
                  <a:lnTo>
                    <a:pt x="157492" y="1335963"/>
                  </a:lnTo>
                  <a:lnTo>
                    <a:pt x="148145" y="1340434"/>
                  </a:lnTo>
                  <a:lnTo>
                    <a:pt x="156667" y="1359357"/>
                  </a:lnTo>
                  <a:lnTo>
                    <a:pt x="166052" y="1354886"/>
                  </a:lnTo>
                  <a:close/>
                </a:path>
                <a:path w="3085465" h="2282825">
                  <a:moveTo>
                    <a:pt x="187553" y="1401851"/>
                  </a:moveTo>
                  <a:lnTo>
                    <a:pt x="184099" y="1395031"/>
                  </a:lnTo>
                  <a:lnTo>
                    <a:pt x="178803" y="1383296"/>
                  </a:lnTo>
                  <a:lnTo>
                    <a:pt x="169456" y="1387754"/>
                  </a:lnTo>
                  <a:lnTo>
                    <a:pt x="174752" y="1399501"/>
                  </a:lnTo>
                  <a:lnTo>
                    <a:pt x="178485" y="1406817"/>
                  </a:lnTo>
                  <a:lnTo>
                    <a:pt x="187553" y="1401851"/>
                  </a:lnTo>
                  <a:close/>
                </a:path>
                <a:path w="3085465" h="2282825">
                  <a:moveTo>
                    <a:pt x="211175" y="1448028"/>
                  </a:moveTo>
                  <a:lnTo>
                    <a:pt x="201726" y="1429512"/>
                  </a:lnTo>
                  <a:lnTo>
                    <a:pt x="192620" y="1434439"/>
                  </a:lnTo>
                  <a:lnTo>
                    <a:pt x="202006" y="1452943"/>
                  </a:lnTo>
                  <a:lnTo>
                    <a:pt x="211175" y="1448028"/>
                  </a:lnTo>
                  <a:close/>
                </a:path>
                <a:path w="3085465" h="2282825">
                  <a:moveTo>
                    <a:pt x="236169" y="1493227"/>
                  </a:moveTo>
                  <a:lnTo>
                    <a:pt x="225856" y="1475181"/>
                  </a:lnTo>
                  <a:lnTo>
                    <a:pt x="216966" y="1480566"/>
                  </a:lnTo>
                  <a:lnTo>
                    <a:pt x="227279" y="1498574"/>
                  </a:lnTo>
                  <a:lnTo>
                    <a:pt x="236169" y="1493227"/>
                  </a:lnTo>
                  <a:close/>
                </a:path>
                <a:path w="3085465" h="2282825">
                  <a:moveTo>
                    <a:pt x="262369" y="1537754"/>
                  </a:moveTo>
                  <a:lnTo>
                    <a:pt x="255092" y="1526336"/>
                  </a:lnTo>
                  <a:lnTo>
                    <a:pt x="251688" y="1520215"/>
                  </a:lnTo>
                  <a:lnTo>
                    <a:pt x="242747" y="1525600"/>
                  </a:lnTo>
                  <a:lnTo>
                    <a:pt x="246253" y="1531721"/>
                  </a:lnTo>
                  <a:lnTo>
                    <a:pt x="253796" y="1543507"/>
                  </a:lnTo>
                  <a:lnTo>
                    <a:pt x="262369" y="1537754"/>
                  </a:lnTo>
                  <a:close/>
                </a:path>
                <a:path w="3085465" h="2282825">
                  <a:moveTo>
                    <a:pt x="290360" y="1581391"/>
                  </a:moveTo>
                  <a:lnTo>
                    <a:pt x="279120" y="1563941"/>
                  </a:lnTo>
                  <a:lnTo>
                    <a:pt x="270560" y="1569694"/>
                  </a:lnTo>
                  <a:lnTo>
                    <a:pt x="281749" y="1587195"/>
                  </a:lnTo>
                  <a:lnTo>
                    <a:pt x="290360" y="1581391"/>
                  </a:lnTo>
                  <a:close/>
                </a:path>
                <a:path w="3085465" h="2282825">
                  <a:moveTo>
                    <a:pt x="317144" y="363448"/>
                  </a:moveTo>
                  <a:lnTo>
                    <a:pt x="261759" y="363448"/>
                  </a:lnTo>
                  <a:lnTo>
                    <a:pt x="261759" y="409448"/>
                  </a:lnTo>
                  <a:lnTo>
                    <a:pt x="317144" y="409448"/>
                  </a:lnTo>
                  <a:lnTo>
                    <a:pt x="317144" y="363448"/>
                  </a:lnTo>
                  <a:close/>
                </a:path>
                <a:path w="3085465" h="2282825">
                  <a:moveTo>
                    <a:pt x="317144" y="295033"/>
                  </a:moveTo>
                  <a:lnTo>
                    <a:pt x="261759" y="295033"/>
                  </a:lnTo>
                  <a:lnTo>
                    <a:pt x="261759" y="341122"/>
                  </a:lnTo>
                  <a:lnTo>
                    <a:pt x="317144" y="341122"/>
                  </a:lnTo>
                  <a:lnTo>
                    <a:pt x="317144" y="295033"/>
                  </a:lnTo>
                  <a:close/>
                </a:path>
                <a:path w="3085465" h="2282825">
                  <a:moveTo>
                    <a:pt x="317144" y="226669"/>
                  </a:moveTo>
                  <a:lnTo>
                    <a:pt x="261759" y="226669"/>
                  </a:lnTo>
                  <a:lnTo>
                    <a:pt x="261759" y="272707"/>
                  </a:lnTo>
                  <a:lnTo>
                    <a:pt x="317144" y="272707"/>
                  </a:lnTo>
                  <a:lnTo>
                    <a:pt x="317144" y="226669"/>
                  </a:lnTo>
                  <a:close/>
                </a:path>
                <a:path w="3085465" h="2282825">
                  <a:moveTo>
                    <a:pt x="317144" y="158356"/>
                  </a:moveTo>
                  <a:lnTo>
                    <a:pt x="261759" y="158356"/>
                  </a:lnTo>
                  <a:lnTo>
                    <a:pt x="261759" y="204343"/>
                  </a:lnTo>
                  <a:lnTo>
                    <a:pt x="317144" y="204343"/>
                  </a:lnTo>
                  <a:lnTo>
                    <a:pt x="317144" y="158356"/>
                  </a:lnTo>
                  <a:close/>
                </a:path>
                <a:path w="3085465" h="2282825">
                  <a:moveTo>
                    <a:pt x="317144" y="89941"/>
                  </a:moveTo>
                  <a:lnTo>
                    <a:pt x="261759" y="89941"/>
                  </a:lnTo>
                  <a:lnTo>
                    <a:pt x="261759" y="136017"/>
                  </a:lnTo>
                  <a:lnTo>
                    <a:pt x="317144" y="136017"/>
                  </a:lnTo>
                  <a:lnTo>
                    <a:pt x="317144" y="89941"/>
                  </a:lnTo>
                  <a:close/>
                </a:path>
                <a:path w="3085465" h="2282825">
                  <a:moveTo>
                    <a:pt x="319773" y="1623834"/>
                  </a:moveTo>
                  <a:lnTo>
                    <a:pt x="307759" y="1606892"/>
                  </a:lnTo>
                  <a:lnTo>
                    <a:pt x="299466" y="1613115"/>
                  </a:lnTo>
                  <a:lnTo>
                    <a:pt x="311480" y="1630006"/>
                  </a:lnTo>
                  <a:lnTo>
                    <a:pt x="319773" y="1623834"/>
                  </a:lnTo>
                  <a:close/>
                </a:path>
                <a:path w="3085465" h="2282825">
                  <a:moveTo>
                    <a:pt x="327177" y="14020"/>
                  </a:moveTo>
                  <a:lnTo>
                    <a:pt x="278739" y="14020"/>
                  </a:lnTo>
                  <a:lnTo>
                    <a:pt x="278739" y="39624"/>
                  </a:lnTo>
                  <a:lnTo>
                    <a:pt x="327177" y="39624"/>
                  </a:lnTo>
                  <a:lnTo>
                    <a:pt x="327177" y="14020"/>
                  </a:lnTo>
                  <a:close/>
                </a:path>
                <a:path w="3085465" h="2282825">
                  <a:moveTo>
                    <a:pt x="350393" y="1665452"/>
                  </a:moveTo>
                  <a:lnTo>
                    <a:pt x="337731" y="1649247"/>
                  </a:lnTo>
                  <a:lnTo>
                    <a:pt x="329438" y="1655419"/>
                  </a:lnTo>
                  <a:lnTo>
                    <a:pt x="329768" y="1655978"/>
                  </a:lnTo>
                  <a:lnTo>
                    <a:pt x="342379" y="1672043"/>
                  </a:lnTo>
                  <a:lnTo>
                    <a:pt x="350393" y="1665452"/>
                  </a:lnTo>
                  <a:close/>
                </a:path>
                <a:path w="3085465" h="2282825">
                  <a:moveTo>
                    <a:pt x="382295" y="1706295"/>
                  </a:moveTo>
                  <a:lnTo>
                    <a:pt x="369544" y="1689950"/>
                  </a:lnTo>
                  <a:lnTo>
                    <a:pt x="361530" y="1696529"/>
                  </a:lnTo>
                  <a:lnTo>
                    <a:pt x="374281" y="1712874"/>
                  </a:lnTo>
                  <a:lnTo>
                    <a:pt x="382295" y="1706295"/>
                  </a:lnTo>
                  <a:close/>
                </a:path>
                <a:path w="3085465" h="2282825">
                  <a:moveTo>
                    <a:pt x="386613" y="14020"/>
                  </a:moveTo>
                  <a:lnTo>
                    <a:pt x="338137" y="14020"/>
                  </a:lnTo>
                  <a:lnTo>
                    <a:pt x="338137" y="39624"/>
                  </a:lnTo>
                  <a:lnTo>
                    <a:pt x="386613" y="39624"/>
                  </a:lnTo>
                  <a:lnTo>
                    <a:pt x="386613" y="14020"/>
                  </a:lnTo>
                  <a:close/>
                </a:path>
                <a:path w="3085465" h="2282825">
                  <a:moveTo>
                    <a:pt x="390067" y="363448"/>
                  </a:moveTo>
                  <a:lnTo>
                    <a:pt x="334632" y="363448"/>
                  </a:lnTo>
                  <a:lnTo>
                    <a:pt x="334632" y="409448"/>
                  </a:lnTo>
                  <a:lnTo>
                    <a:pt x="390067" y="409448"/>
                  </a:lnTo>
                  <a:lnTo>
                    <a:pt x="390067" y="363448"/>
                  </a:lnTo>
                  <a:close/>
                </a:path>
                <a:path w="3085465" h="2282825">
                  <a:moveTo>
                    <a:pt x="390067" y="295033"/>
                  </a:moveTo>
                  <a:lnTo>
                    <a:pt x="334632" y="295033"/>
                  </a:lnTo>
                  <a:lnTo>
                    <a:pt x="334632" y="341122"/>
                  </a:lnTo>
                  <a:lnTo>
                    <a:pt x="390067" y="341122"/>
                  </a:lnTo>
                  <a:lnTo>
                    <a:pt x="390067" y="295033"/>
                  </a:lnTo>
                  <a:close/>
                </a:path>
                <a:path w="3085465" h="2282825">
                  <a:moveTo>
                    <a:pt x="390067" y="158356"/>
                  </a:moveTo>
                  <a:lnTo>
                    <a:pt x="334632" y="158356"/>
                  </a:lnTo>
                  <a:lnTo>
                    <a:pt x="334632" y="272757"/>
                  </a:lnTo>
                  <a:lnTo>
                    <a:pt x="390067" y="272757"/>
                  </a:lnTo>
                  <a:lnTo>
                    <a:pt x="390067" y="158356"/>
                  </a:lnTo>
                  <a:close/>
                </a:path>
                <a:path w="3085465" h="2282825">
                  <a:moveTo>
                    <a:pt x="390067" y="89941"/>
                  </a:moveTo>
                  <a:lnTo>
                    <a:pt x="334632" y="89941"/>
                  </a:lnTo>
                  <a:lnTo>
                    <a:pt x="334632" y="136017"/>
                  </a:lnTo>
                  <a:lnTo>
                    <a:pt x="390067" y="136017"/>
                  </a:lnTo>
                  <a:lnTo>
                    <a:pt x="390067" y="89941"/>
                  </a:lnTo>
                  <a:close/>
                </a:path>
                <a:path w="3085465" h="2282825">
                  <a:moveTo>
                    <a:pt x="415988" y="1745513"/>
                  </a:moveTo>
                  <a:lnTo>
                    <a:pt x="402450" y="1729816"/>
                  </a:lnTo>
                  <a:lnTo>
                    <a:pt x="394716" y="1736775"/>
                  </a:lnTo>
                  <a:lnTo>
                    <a:pt x="408305" y="1752473"/>
                  </a:lnTo>
                  <a:lnTo>
                    <a:pt x="415988" y="1745513"/>
                  </a:lnTo>
                  <a:close/>
                </a:path>
                <a:path w="3085465" h="2282825">
                  <a:moveTo>
                    <a:pt x="445960" y="14020"/>
                  </a:moveTo>
                  <a:lnTo>
                    <a:pt x="397471" y="14020"/>
                  </a:lnTo>
                  <a:lnTo>
                    <a:pt x="397471" y="39624"/>
                  </a:lnTo>
                  <a:lnTo>
                    <a:pt x="445960" y="39624"/>
                  </a:lnTo>
                  <a:lnTo>
                    <a:pt x="445960" y="14020"/>
                  </a:lnTo>
                  <a:close/>
                </a:path>
                <a:path w="3085465" h="2282825">
                  <a:moveTo>
                    <a:pt x="450697" y="1783778"/>
                  </a:moveTo>
                  <a:lnTo>
                    <a:pt x="436384" y="1768716"/>
                  </a:lnTo>
                  <a:lnTo>
                    <a:pt x="429018" y="1775993"/>
                  </a:lnTo>
                  <a:lnTo>
                    <a:pt x="443293" y="1791093"/>
                  </a:lnTo>
                  <a:lnTo>
                    <a:pt x="450697" y="1783778"/>
                  </a:lnTo>
                  <a:close/>
                </a:path>
                <a:path w="3085465" h="2282825">
                  <a:moveTo>
                    <a:pt x="462902" y="363448"/>
                  </a:moveTo>
                  <a:lnTo>
                    <a:pt x="407466" y="363448"/>
                  </a:lnTo>
                  <a:lnTo>
                    <a:pt x="407466" y="409448"/>
                  </a:lnTo>
                  <a:lnTo>
                    <a:pt x="462902" y="409448"/>
                  </a:lnTo>
                  <a:lnTo>
                    <a:pt x="462902" y="363448"/>
                  </a:lnTo>
                  <a:close/>
                </a:path>
                <a:path w="3085465" h="2282825">
                  <a:moveTo>
                    <a:pt x="462902" y="295033"/>
                  </a:moveTo>
                  <a:lnTo>
                    <a:pt x="407466" y="295033"/>
                  </a:lnTo>
                  <a:lnTo>
                    <a:pt x="407466" y="341122"/>
                  </a:lnTo>
                  <a:lnTo>
                    <a:pt x="462902" y="341122"/>
                  </a:lnTo>
                  <a:lnTo>
                    <a:pt x="462902" y="295033"/>
                  </a:lnTo>
                  <a:close/>
                </a:path>
                <a:path w="3085465" h="2282825">
                  <a:moveTo>
                    <a:pt x="462902" y="226669"/>
                  </a:moveTo>
                  <a:lnTo>
                    <a:pt x="407466" y="226669"/>
                  </a:lnTo>
                  <a:lnTo>
                    <a:pt x="407466" y="272707"/>
                  </a:lnTo>
                  <a:lnTo>
                    <a:pt x="462902" y="272707"/>
                  </a:lnTo>
                  <a:lnTo>
                    <a:pt x="462902" y="226669"/>
                  </a:lnTo>
                  <a:close/>
                </a:path>
                <a:path w="3085465" h="2282825">
                  <a:moveTo>
                    <a:pt x="462902" y="158356"/>
                  </a:moveTo>
                  <a:lnTo>
                    <a:pt x="407466" y="158356"/>
                  </a:lnTo>
                  <a:lnTo>
                    <a:pt x="407466" y="204343"/>
                  </a:lnTo>
                  <a:lnTo>
                    <a:pt x="462902" y="204343"/>
                  </a:lnTo>
                  <a:lnTo>
                    <a:pt x="462902" y="158356"/>
                  </a:lnTo>
                  <a:close/>
                </a:path>
                <a:path w="3085465" h="2282825">
                  <a:moveTo>
                    <a:pt x="462902" y="89941"/>
                  </a:moveTo>
                  <a:lnTo>
                    <a:pt x="407466" y="89941"/>
                  </a:lnTo>
                  <a:lnTo>
                    <a:pt x="407466" y="136017"/>
                  </a:lnTo>
                  <a:lnTo>
                    <a:pt x="462902" y="136017"/>
                  </a:lnTo>
                  <a:lnTo>
                    <a:pt x="462902" y="89941"/>
                  </a:lnTo>
                  <a:close/>
                </a:path>
                <a:path w="3085465" h="2282825">
                  <a:moveTo>
                    <a:pt x="486333" y="1821116"/>
                  </a:moveTo>
                  <a:lnTo>
                    <a:pt x="483158" y="1818119"/>
                  </a:lnTo>
                  <a:lnTo>
                    <a:pt x="472020" y="1806384"/>
                  </a:lnTo>
                  <a:lnTo>
                    <a:pt x="464693" y="1813699"/>
                  </a:lnTo>
                  <a:lnTo>
                    <a:pt x="475792" y="1825434"/>
                  </a:lnTo>
                  <a:lnTo>
                    <a:pt x="479336" y="1828749"/>
                  </a:lnTo>
                  <a:lnTo>
                    <a:pt x="486333" y="1821116"/>
                  </a:lnTo>
                  <a:close/>
                </a:path>
                <a:path w="3085465" h="2282825">
                  <a:moveTo>
                    <a:pt x="523760" y="1857019"/>
                  </a:moveTo>
                  <a:lnTo>
                    <a:pt x="508762" y="1842655"/>
                  </a:lnTo>
                  <a:lnTo>
                    <a:pt x="501802" y="1850339"/>
                  </a:lnTo>
                  <a:lnTo>
                    <a:pt x="516724" y="1864702"/>
                  </a:lnTo>
                  <a:lnTo>
                    <a:pt x="523760" y="1857019"/>
                  </a:lnTo>
                  <a:close/>
                </a:path>
                <a:path w="3085465" h="2282825">
                  <a:moveTo>
                    <a:pt x="562165" y="1891588"/>
                  </a:moveTo>
                  <a:lnTo>
                    <a:pt x="546455" y="1877923"/>
                  </a:lnTo>
                  <a:lnTo>
                    <a:pt x="539826" y="1885937"/>
                  </a:lnTo>
                  <a:lnTo>
                    <a:pt x="555485" y="1899602"/>
                  </a:lnTo>
                  <a:lnTo>
                    <a:pt x="562165" y="1891588"/>
                  </a:lnTo>
                  <a:close/>
                </a:path>
                <a:path w="3085465" h="2282825">
                  <a:moveTo>
                    <a:pt x="601433" y="1925205"/>
                  </a:moveTo>
                  <a:lnTo>
                    <a:pt x="592455" y="1918106"/>
                  </a:lnTo>
                  <a:lnTo>
                    <a:pt x="585546" y="1912086"/>
                  </a:lnTo>
                  <a:lnTo>
                    <a:pt x="578916" y="1920087"/>
                  </a:lnTo>
                  <a:lnTo>
                    <a:pt x="585825" y="1926120"/>
                  </a:lnTo>
                  <a:lnTo>
                    <a:pt x="595172" y="1933486"/>
                  </a:lnTo>
                  <a:lnTo>
                    <a:pt x="601433" y="1925205"/>
                  </a:lnTo>
                  <a:close/>
                </a:path>
                <a:path w="3085465" h="2282825">
                  <a:moveTo>
                    <a:pt x="642086" y="1957387"/>
                  </a:moveTo>
                  <a:lnTo>
                    <a:pt x="625779" y="1944497"/>
                  </a:lnTo>
                  <a:lnTo>
                    <a:pt x="619569" y="1952777"/>
                  </a:lnTo>
                  <a:lnTo>
                    <a:pt x="635863" y="1965718"/>
                  </a:lnTo>
                  <a:lnTo>
                    <a:pt x="642086" y="1957387"/>
                  </a:lnTo>
                  <a:close/>
                </a:path>
                <a:path w="3085465" h="2282825">
                  <a:moveTo>
                    <a:pt x="651205" y="711288"/>
                  </a:moveTo>
                  <a:lnTo>
                    <a:pt x="640854" y="711288"/>
                  </a:lnTo>
                  <a:lnTo>
                    <a:pt x="640854" y="729970"/>
                  </a:lnTo>
                  <a:lnTo>
                    <a:pt x="651205" y="729970"/>
                  </a:lnTo>
                  <a:lnTo>
                    <a:pt x="651205" y="711288"/>
                  </a:lnTo>
                  <a:close/>
                </a:path>
                <a:path w="3085465" h="2282825">
                  <a:moveTo>
                    <a:pt x="651205" y="664464"/>
                  </a:moveTo>
                  <a:lnTo>
                    <a:pt x="640854" y="664464"/>
                  </a:lnTo>
                  <a:lnTo>
                    <a:pt x="640854" y="683158"/>
                  </a:lnTo>
                  <a:lnTo>
                    <a:pt x="651205" y="683158"/>
                  </a:lnTo>
                  <a:lnTo>
                    <a:pt x="651205" y="664464"/>
                  </a:lnTo>
                  <a:close/>
                </a:path>
                <a:path w="3085465" h="2282825">
                  <a:moveTo>
                    <a:pt x="651205" y="617689"/>
                  </a:moveTo>
                  <a:lnTo>
                    <a:pt x="640854" y="617689"/>
                  </a:lnTo>
                  <a:lnTo>
                    <a:pt x="640854" y="636422"/>
                  </a:lnTo>
                  <a:lnTo>
                    <a:pt x="651205" y="636422"/>
                  </a:lnTo>
                  <a:lnTo>
                    <a:pt x="651205" y="617689"/>
                  </a:lnTo>
                  <a:close/>
                </a:path>
                <a:path w="3085465" h="2282825">
                  <a:moveTo>
                    <a:pt x="651205" y="570966"/>
                  </a:moveTo>
                  <a:lnTo>
                    <a:pt x="640854" y="570966"/>
                  </a:lnTo>
                  <a:lnTo>
                    <a:pt x="640854" y="589648"/>
                  </a:lnTo>
                  <a:lnTo>
                    <a:pt x="651205" y="589648"/>
                  </a:lnTo>
                  <a:lnTo>
                    <a:pt x="651205" y="570966"/>
                  </a:lnTo>
                  <a:close/>
                </a:path>
                <a:path w="3085465" h="2282825">
                  <a:moveTo>
                    <a:pt x="651205" y="524141"/>
                  </a:moveTo>
                  <a:lnTo>
                    <a:pt x="640854" y="524141"/>
                  </a:lnTo>
                  <a:lnTo>
                    <a:pt x="640854" y="542874"/>
                  </a:lnTo>
                  <a:lnTo>
                    <a:pt x="651205" y="542874"/>
                  </a:lnTo>
                  <a:lnTo>
                    <a:pt x="651205" y="524141"/>
                  </a:lnTo>
                  <a:close/>
                </a:path>
                <a:path w="3085465" h="2282825">
                  <a:moveTo>
                    <a:pt x="651205" y="477418"/>
                  </a:moveTo>
                  <a:lnTo>
                    <a:pt x="640854" y="477418"/>
                  </a:lnTo>
                  <a:lnTo>
                    <a:pt x="640854" y="496100"/>
                  </a:lnTo>
                  <a:lnTo>
                    <a:pt x="651205" y="496100"/>
                  </a:lnTo>
                  <a:lnTo>
                    <a:pt x="651205" y="477418"/>
                  </a:lnTo>
                  <a:close/>
                </a:path>
                <a:path w="3085465" h="2282825">
                  <a:moveTo>
                    <a:pt x="651205" y="430644"/>
                  </a:moveTo>
                  <a:lnTo>
                    <a:pt x="640854" y="430644"/>
                  </a:lnTo>
                  <a:lnTo>
                    <a:pt x="640854" y="449376"/>
                  </a:lnTo>
                  <a:lnTo>
                    <a:pt x="651205" y="449376"/>
                  </a:lnTo>
                  <a:lnTo>
                    <a:pt x="651205" y="430644"/>
                  </a:lnTo>
                  <a:close/>
                </a:path>
                <a:path w="3085465" h="2282825">
                  <a:moveTo>
                    <a:pt x="651205" y="383819"/>
                  </a:moveTo>
                  <a:lnTo>
                    <a:pt x="640854" y="383819"/>
                  </a:lnTo>
                  <a:lnTo>
                    <a:pt x="640854" y="402551"/>
                  </a:lnTo>
                  <a:lnTo>
                    <a:pt x="651205" y="402551"/>
                  </a:lnTo>
                  <a:lnTo>
                    <a:pt x="651205" y="383819"/>
                  </a:lnTo>
                  <a:close/>
                </a:path>
                <a:path w="3085465" h="2282825">
                  <a:moveTo>
                    <a:pt x="651992" y="779424"/>
                  </a:moveTo>
                  <a:lnTo>
                    <a:pt x="651484" y="758659"/>
                  </a:lnTo>
                  <a:lnTo>
                    <a:pt x="641083" y="759206"/>
                  </a:lnTo>
                  <a:lnTo>
                    <a:pt x="641629" y="779919"/>
                  </a:lnTo>
                  <a:lnTo>
                    <a:pt x="651992" y="779424"/>
                  </a:lnTo>
                  <a:close/>
                </a:path>
                <a:path w="3085465" h="2282825">
                  <a:moveTo>
                    <a:pt x="654977" y="830935"/>
                  </a:moveTo>
                  <a:lnTo>
                    <a:pt x="653376" y="810221"/>
                  </a:lnTo>
                  <a:lnTo>
                    <a:pt x="643102" y="811225"/>
                  </a:lnTo>
                  <a:lnTo>
                    <a:pt x="644664" y="831989"/>
                  </a:lnTo>
                  <a:lnTo>
                    <a:pt x="654977" y="830935"/>
                  </a:lnTo>
                  <a:close/>
                </a:path>
                <a:path w="3085465" h="2282825">
                  <a:moveTo>
                    <a:pt x="660920" y="882180"/>
                  </a:moveTo>
                  <a:lnTo>
                    <a:pt x="658291" y="861593"/>
                  </a:lnTo>
                  <a:lnTo>
                    <a:pt x="648081" y="863206"/>
                  </a:lnTo>
                  <a:lnTo>
                    <a:pt x="650697" y="883780"/>
                  </a:lnTo>
                  <a:lnTo>
                    <a:pt x="660920" y="882180"/>
                  </a:lnTo>
                  <a:close/>
                </a:path>
                <a:path w="3085465" h="2282825">
                  <a:moveTo>
                    <a:pt x="669620" y="933043"/>
                  </a:moveTo>
                  <a:lnTo>
                    <a:pt x="666026" y="912647"/>
                  </a:lnTo>
                  <a:lnTo>
                    <a:pt x="655853" y="914768"/>
                  </a:lnTo>
                  <a:lnTo>
                    <a:pt x="659447" y="935164"/>
                  </a:lnTo>
                  <a:lnTo>
                    <a:pt x="669620" y="933043"/>
                  </a:lnTo>
                  <a:close/>
                </a:path>
                <a:path w="3085465" h="2282825">
                  <a:moveTo>
                    <a:pt x="673163" y="343077"/>
                  </a:moveTo>
                  <a:lnTo>
                    <a:pt x="646049" y="293763"/>
                  </a:lnTo>
                  <a:lnTo>
                    <a:pt x="618934" y="343077"/>
                  </a:lnTo>
                  <a:lnTo>
                    <a:pt x="640892" y="343077"/>
                  </a:lnTo>
                  <a:lnTo>
                    <a:pt x="640892" y="355777"/>
                  </a:lnTo>
                  <a:lnTo>
                    <a:pt x="651256" y="355777"/>
                  </a:lnTo>
                  <a:lnTo>
                    <a:pt x="651256" y="343077"/>
                  </a:lnTo>
                  <a:lnTo>
                    <a:pt x="673163" y="343077"/>
                  </a:lnTo>
                  <a:close/>
                </a:path>
                <a:path w="3085465" h="2282825">
                  <a:moveTo>
                    <a:pt x="681405" y="983094"/>
                  </a:moveTo>
                  <a:lnTo>
                    <a:pt x="680212" y="978712"/>
                  </a:lnTo>
                  <a:lnTo>
                    <a:pt x="676617" y="963155"/>
                  </a:lnTo>
                  <a:lnTo>
                    <a:pt x="666534" y="965733"/>
                  </a:lnTo>
                  <a:lnTo>
                    <a:pt x="670128" y="981341"/>
                  </a:lnTo>
                  <a:lnTo>
                    <a:pt x="671512" y="986167"/>
                  </a:lnTo>
                  <a:lnTo>
                    <a:pt x="681405" y="983094"/>
                  </a:lnTo>
                  <a:close/>
                </a:path>
                <a:path w="3085465" h="2282825">
                  <a:moveTo>
                    <a:pt x="683742" y="1987854"/>
                  </a:moveTo>
                  <a:lnTo>
                    <a:pt x="666851" y="1975751"/>
                  </a:lnTo>
                  <a:lnTo>
                    <a:pt x="661047" y="1984362"/>
                  </a:lnTo>
                  <a:lnTo>
                    <a:pt x="677989" y="1996427"/>
                  </a:lnTo>
                  <a:lnTo>
                    <a:pt x="683742" y="1987854"/>
                  </a:lnTo>
                  <a:close/>
                </a:path>
                <a:path w="3085465" h="2282825">
                  <a:moveTo>
                    <a:pt x="696277" y="1032535"/>
                  </a:moveTo>
                  <a:lnTo>
                    <a:pt x="692645" y="1021943"/>
                  </a:lnTo>
                  <a:lnTo>
                    <a:pt x="690067" y="1013015"/>
                  </a:lnTo>
                  <a:lnTo>
                    <a:pt x="680161" y="1016101"/>
                  </a:lnTo>
                  <a:lnTo>
                    <a:pt x="682790" y="1025080"/>
                  </a:lnTo>
                  <a:lnTo>
                    <a:pt x="686562" y="1036129"/>
                  </a:lnTo>
                  <a:lnTo>
                    <a:pt x="696277" y="1032535"/>
                  </a:lnTo>
                  <a:close/>
                </a:path>
                <a:path w="3085465" h="2282825">
                  <a:moveTo>
                    <a:pt x="713778" y="1081100"/>
                  </a:moveTo>
                  <a:lnTo>
                    <a:pt x="707047" y="1064209"/>
                  </a:lnTo>
                  <a:lnTo>
                    <a:pt x="706310" y="1062037"/>
                  </a:lnTo>
                  <a:lnTo>
                    <a:pt x="696595" y="1065631"/>
                  </a:lnTo>
                  <a:lnTo>
                    <a:pt x="697293" y="1067803"/>
                  </a:lnTo>
                  <a:lnTo>
                    <a:pt x="704202" y="1085151"/>
                  </a:lnTo>
                  <a:lnTo>
                    <a:pt x="713778" y="1081100"/>
                  </a:lnTo>
                  <a:close/>
                </a:path>
                <a:path w="3085465" h="2282825">
                  <a:moveTo>
                    <a:pt x="726287" y="2017179"/>
                  </a:moveTo>
                  <a:lnTo>
                    <a:pt x="710996" y="2007285"/>
                  </a:lnTo>
                  <a:lnTo>
                    <a:pt x="709117" y="2005952"/>
                  </a:lnTo>
                  <a:lnTo>
                    <a:pt x="703262" y="2014562"/>
                  </a:lnTo>
                  <a:lnTo>
                    <a:pt x="705154" y="2015845"/>
                  </a:lnTo>
                  <a:lnTo>
                    <a:pt x="720902" y="2026018"/>
                  </a:lnTo>
                  <a:lnTo>
                    <a:pt x="726287" y="2017179"/>
                  </a:lnTo>
                  <a:close/>
                </a:path>
                <a:path w="3085465" h="2282825">
                  <a:moveTo>
                    <a:pt x="734123" y="1128572"/>
                  </a:moveTo>
                  <a:lnTo>
                    <a:pt x="725462" y="1109687"/>
                  </a:lnTo>
                  <a:lnTo>
                    <a:pt x="716165" y="1114298"/>
                  </a:lnTo>
                  <a:lnTo>
                    <a:pt x="724865" y="1133119"/>
                  </a:lnTo>
                  <a:lnTo>
                    <a:pt x="734123" y="1128572"/>
                  </a:lnTo>
                  <a:close/>
                </a:path>
                <a:path w="3085465" h="2282825">
                  <a:moveTo>
                    <a:pt x="757186" y="1174788"/>
                  </a:moveTo>
                  <a:lnTo>
                    <a:pt x="747560" y="1156322"/>
                  </a:lnTo>
                  <a:lnTo>
                    <a:pt x="738492" y="1161389"/>
                  </a:lnTo>
                  <a:lnTo>
                    <a:pt x="748068" y="1179804"/>
                  </a:lnTo>
                  <a:lnTo>
                    <a:pt x="757186" y="1174788"/>
                  </a:lnTo>
                  <a:close/>
                </a:path>
                <a:path w="3085465" h="2282825">
                  <a:moveTo>
                    <a:pt x="769835" y="2045360"/>
                  </a:moveTo>
                  <a:lnTo>
                    <a:pt x="752386" y="2034082"/>
                  </a:lnTo>
                  <a:lnTo>
                    <a:pt x="747001" y="2042960"/>
                  </a:lnTo>
                  <a:lnTo>
                    <a:pt x="764400" y="2054148"/>
                  </a:lnTo>
                  <a:lnTo>
                    <a:pt x="769835" y="2045360"/>
                  </a:lnTo>
                  <a:close/>
                </a:path>
                <a:path w="3085465" h="2282825">
                  <a:moveTo>
                    <a:pt x="782777" y="1219542"/>
                  </a:moveTo>
                  <a:lnTo>
                    <a:pt x="772287" y="1201674"/>
                  </a:lnTo>
                  <a:lnTo>
                    <a:pt x="763498" y="1207109"/>
                  </a:lnTo>
                  <a:lnTo>
                    <a:pt x="773938" y="1225016"/>
                  </a:lnTo>
                  <a:lnTo>
                    <a:pt x="782777" y="1219542"/>
                  </a:lnTo>
                  <a:close/>
                </a:path>
                <a:path w="3085465" h="2282825">
                  <a:moveTo>
                    <a:pt x="810869" y="1262532"/>
                  </a:moveTo>
                  <a:lnTo>
                    <a:pt x="808329" y="1259039"/>
                  </a:lnTo>
                  <a:lnTo>
                    <a:pt x="799490" y="1245501"/>
                  </a:lnTo>
                  <a:lnTo>
                    <a:pt x="790930" y="1251394"/>
                  </a:lnTo>
                  <a:lnTo>
                    <a:pt x="799820" y="1264932"/>
                  </a:lnTo>
                  <a:lnTo>
                    <a:pt x="802627" y="1268844"/>
                  </a:lnTo>
                  <a:lnTo>
                    <a:pt x="810869" y="1262532"/>
                  </a:lnTo>
                  <a:close/>
                </a:path>
                <a:path w="3085465" h="2282825">
                  <a:moveTo>
                    <a:pt x="814451" y="2071370"/>
                  </a:moveTo>
                  <a:lnTo>
                    <a:pt x="796493" y="2060968"/>
                  </a:lnTo>
                  <a:lnTo>
                    <a:pt x="791476" y="2070087"/>
                  </a:lnTo>
                  <a:lnTo>
                    <a:pt x="809421" y="2080488"/>
                  </a:lnTo>
                  <a:lnTo>
                    <a:pt x="814451" y="2071370"/>
                  </a:lnTo>
                  <a:close/>
                </a:path>
                <a:path w="3085465" h="2282825">
                  <a:moveTo>
                    <a:pt x="841705" y="1304010"/>
                  </a:moveTo>
                  <a:lnTo>
                    <a:pt x="833970" y="1294396"/>
                  </a:lnTo>
                  <a:lnTo>
                    <a:pt x="829183" y="1287767"/>
                  </a:lnTo>
                  <a:lnTo>
                    <a:pt x="820953" y="1294066"/>
                  </a:lnTo>
                  <a:lnTo>
                    <a:pt x="825741" y="1300746"/>
                  </a:lnTo>
                  <a:lnTo>
                    <a:pt x="833742" y="1310741"/>
                  </a:lnTo>
                  <a:lnTo>
                    <a:pt x="841705" y="1304010"/>
                  </a:lnTo>
                  <a:close/>
                </a:path>
                <a:path w="3085465" h="2282825">
                  <a:moveTo>
                    <a:pt x="859650" y="2096236"/>
                  </a:moveTo>
                  <a:lnTo>
                    <a:pt x="841235" y="2086660"/>
                  </a:lnTo>
                  <a:lnTo>
                    <a:pt x="836726" y="2096046"/>
                  </a:lnTo>
                  <a:lnTo>
                    <a:pt x="855141" y="2105622"/>
                  </a:lnTo>
                  <a:lnTo>
                    <a:pt x="859650" y="2096236"/>
                  </a:lnTo>
                  <a:close/>
                </a:path>
                <a:path w="3085465" h="2282825">
                  <a:moveTo>
                    <a:pt x="874814" y="1343660"/>
                  </a:moveTo>
                  <a:lnTo>
                    <a:pt x="861364" y="1328458"/>
                  </a:lnTo>
                  <a:lnTo>
                    <a:pt x="861275" y="1328280"/>
                  </a:lnTo>
                  <a:lnTo>
                    <a:pt x="853313" y="1334998"/>
                  </a:lnTo>
                  <a:lnTo>
                    <a:pt x="853452" y="1335087"/>
                  </a:lnTo>
                  <a:lnTo>
                    <a:pt x="867257" y="1350746"/>
                  </a:lnTo>
                  <a:lnTo>
                    <a:pt x="874814" y="1343660"/>
                  </a:lnTo>
                  <a:close/>
                </a:path>
                <a:path w="3085465" h="2282825">
                  <a:moveTo>
                    <a:pt x="905598" y="2119846"/>
                  </a:moveTo>
                  <a:lnTo>
                    <a:pt x="904176" y="2119160"/>
                  </a:lnTo>
                  <a:lnTo>
                    <a:pt x="887374" y="2110460"/>
                  </a:lnTo>
                  <a:lnTo>
                    <a:pt x="882764" y="2119846"/>
                  </a:lnTo>
                  <a:lnTo>
                    <a:pt x="899655" y="2128545"/>
                  </a:lnTo>
                  <a:lnTo>
                    <a:pt x="901547" y="2129383"/>
                  </a:lnTo>
                  <a:lnTo>
                    <a:pt x="905598" y="2119846"/>
                  </a:lnTo>
                  <a:close/>
                </a:path>
                <a:path w="3085465" h="2282825">
                  <a:moveTo>
                    <a:pt x="910082" y="1381366"/>
                  </a:moveTo>
                  <a:lnTo>
                    <a:pt x="895616" y="1366532"/>
                  </a:lnTo>
                  <a:lnTo>
                    <a:pt x="888352" y="1373898"/>
                  </a:lnTo>
                  <a:lnTo>
                    <a:pt x="902804" y="1388770"/>
                  </a:lnTo>
                  <a:lnTo>
                    <a:pt x="910082" y="1381366"/>
                  </a:lnTo>
                  <a:close/>
                </a:path>
                <a:path w="3085465" h="2282825">
                  <a:moveTo>
                    <a:pt x="947407" y="1417040"/>
                  </a:moveTo>
                  <a:lnTo>
                    <a:pt x="932218" y="1402905"/>
                  </a:lnTo>
                  <a:lnTo>
                    <a:pt x="925309" y="1410639"/>
                  </a:lnTo>
                  <a:lnTo>
                    <a:pt x="940511" y="1424774"/>
                  </a:lnTo>
                  <a:lnTo>
                    <a:pt x="947407" y="1417040"/>
                  </a:lnTo>
                  <a:close/>
                </a:path>
                <a:path w="3085465" h="2282825">
                  <a:moveTo>
                    <a:pt x="952881" y="2141397"/>
                  </a:moveTo>
                  <a:lnTo>
                    <a:pt x="934008" y="2132787"/>
                  </a:lnTo>
                  <a:lnTo>
                    <a:pt x="929906" y="2142363"/>
                  </a:lnTo>
                  <a:lnTo>
                    <a:pt x="948829" y="2150922"/>
                  </a:lnTo>
                  <a:lnTo>
                    <a:pt x="952881" y="2141397"/>
                  </a:lnTo>
                  <a:close/>
                </a:path>
                <a:path w="3085465" h="2282825">
                  <a:moveTo>
                    <a:pt x="954138" y="733107"/>
                  </a:moveTo>
                  <a:lnTo>
                    <a:pt x="943737" y="733107"/>
                  </a:lnTo>
                  <a:lnTo>
                    <a:pt x="943737" y="734758"/>
                  </a:lnTo>
                  <a:lnTo>
                    <a:pt x="954138" y="734212"/>
                  </a:lnTo>
                  <a:lnTo>
                    <a:pt x="954138" y="733107"/>
                  </a:lnTo>
                  <a:close/>
                </a:path>
                <a:path w="3085465" h="2282825">
                  <a:moveTo>
                    <a:pt x="954138" y="714921"/>
                  </a:moveTo>
                  <a:lnTo>
                    <a:pt x="943737" y="714921"/>
                  </a:lnTo>
                  <a:lnTo>
                    <a:pt x="943737" y="733056"/>
                  </a:lnTo>
                  <a:lnTo>
                    <a:pt x="954138" y="733056"/>
                  </a:lnTo>
                  <a:lnTo>
                    <a:pt x="954138" y="714921"/>
                  </a:lnTo>
                  <a:close/>
                </a:path>
                <a:path w="3085465" h="2282825">
                  <a:moveTo>
                    <a:pt x="954138" y="666203"/>
                  </a:moveTo>
                  <a:lnTo>
                    <a:pt x="943737" y="666203"/>
                  </a:lnTo>
                  <a:lnTo>
                    <a:pt x="943737" y="685723"/>
                  </a:lnTo>
                  <a:lnTo>
                    <a:pt x="954138" y="685723"/>
                  </a:lnTo>
                  <a:lnTo>
                    <a:pt x="954138" y="666203"/>
                  </a:lnTo>
                  <a:close/>
                </a:path>
                <a:path w="3085465" h="2282825">
                  <a:moveTo>
                    <a:pt x="954138" y="617550"/>
                  </a:moveTo>
                  <a:lnTo>
                    <a:pt x="943737" y="617550"/>
                  </a:lnTo>
                  <a:lnTo>
                    <a:pt x="943737" y="637019"/>
                  </a:lnTo>
                  <a:lnTo>
                    <a:pt x="954138" y="637019"/>
                  </a:lnTo>
                  <a:lnTo>
                    <a:pt x="954138" y="617550"/>
                  </a:lnTo>
                  <a:close/>
                </a:path>
                <a:path w="3085465" h="2282825">
                  <a:moveTo>
                    <a:pt x="954138" y="568845"/>
                  </a:moveTo>
                  <a:lnTo>
                    <a:pt x="943737" y="568845"/>
                  </a:lnTo>
                  <a:lnTo>
                    <a:pt x="943737" y="588365"/>
                  </a:lnTo>
                  <a:lnTo>
                    <a:pt x="954138" y="588365"/>
                  </a:lnTo>
                  <a:lnTo>
                    <a:pt x="954138" y="568845"/>
                  </a:lnTo>
                  <a:close/>
                </a:path>
                <a:path w="3085465" h="2282825">
                  <a:moveTo>
                    <a:pt x="954138" y="520128"/>
                  </a:moveTo>
                  <a:lnTo>
                    <a:pt x="943737" y="520128"/>
                  </a:lnTo>
                  <a:lnTo>
                    <a:pt x="943737" y="539648"/>
                  </a:lnTo>
                  <a:lnTo>
                    <a:pt x="954138" y="539648"/>
                  </a:lnTo>
                  <a:lnTo>
                    <a:pt x="954138" y="520128"/>
                  </a:lnTo>
                  <a:close/>
                </a:path>
                <a:path w="3085465" h="2282825">
                  <a:moveTo>
                    <a:pt x="954138" y="471373"/>
                  </a:moveTo>
                  <a:lnTo>
                    <a:pt x="943737" y="471373"/>
                  </a:lnTo>
                  <a:lnTo>
                    <a:pt x="943737" y="490893"/>
                  </a:lnTo>
                  <a:lnTo>
                    <a:pt x="954138" y="490893"/>
                  </a:lnTo>
                  <a:lnTo>
                    <a:pt x="954138" y="471373"/>
                  </a:lnTo>
                  <a:close/>
                </a:path>
                <a:path w="3085465" h="2282825">
                  <a:moveTo>
                    <a:pt x="954138" y="422668"/>
                  </a:moveTo>
                  <a:lnTo>
                    <a:pt x="943737" y="422668"/>
                  </a:lnTo>
                  <a:lnTo>
                    <a:pt x="943737" y="442188"/>
                  </a:lnTo>
                  <a:lnTo>
                    <a:pt x="954138" y="442188"/>
                  </a:lnTo>
                  <a:lnTo>
                    <a:pt x="954138" y="422668"/>
                  </a:lnTo>
                  <a:close/>
                </a:path>
                <a:path w="3085465" h="2282825">
                  <a:moveTo>
                    <a:pt x="954138" y="374015"/>
                  </a:moveTo>
                  <a:lnTo>
                    <a:pt x="943737" y="374015"/>
                  </a:lnTo>
                  <a:lnTo>
                    <a:pt x="943737" y="393484"/>
                  </a:lnTo>
                  <a:lnTo>
                    <a:pt x="954138" y="393484"/>
                  </a:lnTo>
                  <a:lnTo>
                    <a:pt x="954138" y="374015"/>
                  </a:lnTo>
                  <a:close/>
                </a:path>
                <a:path w="3085465" h="2282825">
                  <a:moveTo>
                    <a:pt x="954138" y="325297"/>
                  </a:moveTo>
                  <a:lnTo>
                    <a:pt x="943737" y="325297"/>
                  </a:lnTo>
                  <a:lnTo>
                    <a:pt x="943737" y="344817"/>
                  </a:lnTo>
                  <a:lnTo>
                    <a:pt x="954138" y="344817"/>
                  </a:lnTo>
                  <a:lnTo>
                    <a:pt x="954138" y="325297"/>
                  </a:lnTo>
                  <a:close/>
                </a:path>
                <a:path w="3085465" h="2282825">
                  <a:moveTo>
                    <a:pt x="954138" y="276593"/>
                  </a:moveTo>
                  <a:lnTo>
                    <a:pt x="943737" y="276593"/>
                  </a:lnTo>
                  <a:lnTo>
                    <a:pt x="943737" y="296113"/>
                  </a:lnTo>
                  <a:lnTo>
                    <a:pt x="954138" y="296113"/>
                  </a:lnTo>
                  <a:lnTo>
                    <a:pt x="954138" y="276593"/>
                  </a:lnTo>
                  <a:close/>
                </a:path>
                <a:path w="3085465" h="2282825">
                  <a:moveTo>
                    <a:pt x="954138" y="227838"/>
                  </a:moveTo>
                  <a:lnTo>
                    <a:pt x="943737" y="227838"/>
                  </a:lnTo>
                  <a:lnTo>
                    <a:pt x="943737" y="247357"/>
                  </a:lnTo>
                  <a:lnTo>
                    <a:pt x="954138" y="247357"/>
                  </a:lnTo>
                  <a:lnTo>
                    <a:pt x="954138" y="227838"/>
                  </a:lnTo>
                  <a:close/>
                </a:path>
                <a:path w="3085465" h="2282825">
                  <a:moveTo>
                    <a:pt x="954138" y="179133"/>
                  </a:moveTo>
                  <a:lnTo>
                    <a:pt x="943737" y="179133"/>
                  </a:lnTo>
                  <a:lnTo>
                    <a:pt x="943737" y="198653"/>
                  </a:lnTo>
                  <a:lnTo>
                    <a:pt x="954138" y="198653"/>
                  </a:lnTo>
                  <a:lnTo>
                    <a:pt x="954138" y="179133"/>
                  </a:lnTo>
                  <a:close/>
                </a:path>
                <a:path w="3085465" h="2282825">
                  <a:moveTo>
                    <a:pt x="954138" y="130467"/>
                  </a:moveTo>
                  <a:lnTo>
                    <a:pt x="943737" y="130467"/>
                  </a:lnTo>
                  <a:lnTo>
                    <a:pt x="943737" y="149948"/>
                  </a:lnTo>
                  <a:lnTo>
                    <a:pt x="954138" y="149948"/>
                  </a:lnTo>
                  <a:lnTo>
                    <a:pt x="954138" y="130467"/>
                  </a:lnTo>
                  <a:close/>
                </a:path>
                <a:path w="3085465" h="2282825">
                  <a:moveTo>
                    <a:pt x="954138" y="81762"/>
                  </a:moveTo>
                  <a:lnTo>
                    <a:pt x="943737" y="81762"/>
                  </a:lnTo>
                  <a:lnTo>
                    <a:pt x="943737" y="101282"/>
                  </a:lnTo>
                  <a:lnTo>
                    <a:pt x="954138" y="101282"/>
                  </a:lnTo>
                  <a:lnTo>
                    <a:pt x="954138" y="81762"/>
                  </a:lnTo>
                  <a:close/>
                </a:path>
                <a:path w="3085465" h="2282825">
                  <a:moveTo>
                    <a:pt x="956538" y="785812"/>
                  </a:moveTo>
                  <a:lnTo>
                    <a:pt x="954963" y="765098"/>
                  </a:lnTo>
                  <a:lnTo>
                    <a:pt x="944651" y="766152"/>
                  </a:lnTo>
                  <a:lnTo>
                    <a:pt x="946264" y="786879"/>
                  </a:lnTo>
                  <a:lnTo>
                    <a:pt x="956538" y="785812"/>
                  </a:lnTo>
                  <a:close/>
                </a:path>
                <a:path w="3085465" h="2282825">
                  <a:moveTo>
                    <a:pt x="962977" y="836726"/>
                  </a:moveTo>
                  <a:lnTo>
                    <a:pt x="961224" y="827062"/>
                  </a:lnTo>
                  <a:lnTo>
                    <a:pt x="959891" y="816470"/>
                  </a:lnTo>
                  <a:lnTo>
                    <a:pt x="949629" y="818083"/>
                  </a:lnTo>
                  <a:lnTo>
                    <a:pt x="950912" y="828675"/>
                  </a:lnTo>
                  <a:lnTo>
                    <a:pt x="952754" y="838809"/>
                  </a:lnTo>
                  <a:lnTo>
                    <a:pt x="962977" y="836726"/>
                  </a:lnTo>
                  <a:close/>
                </a:path>
                <a:path w="3085465" h="2282825">
                  <a:moveTo>
                    <a:pt x="973569" y="887323"/>
                  </a:moveTo>
                  <a:lnTo>
                    <a:pt x="968921" y="867067"/>
                  </a:lnTo>
                  <a:lnTo>
                    <a:pt x="958837" y="869645"/>
                  </a:lnTo>
                  <a:lnTo>
                    <a:pt x="963485" y="889901"/>
                  </a:lnTo>
                  <a:lnTo>
                    <a:pt x="973569" y="887323"/>
                  </a:lnTo>
                  <a:close/>
                </a:path>
                <a:path w="3085465" h="2282825">
                  <a:moveTo>
                    <a:pt x="976147" y="49301"/>
                  </a:moveTo>
                  <a:lnTo>
                    <a:pt x="948982" y="0"/>
                  </a:lnTo>
                  <a:lnTo>
                    <a:pt x="921867" y="49301"/>
                  </a:lnTo>
                  <a:lnTo>
                    <a:pt x="943737" y="49301"/>
                  </a:lnTo>
                  <a:lnTo>
                    <a:pt x="943737" y="52527"/>
                  </a:lnTo>
                  <a:lnTo>
                    <a:pt x="954189" y="52527"/>
                  </a:lnTo>
                  <a:lnTo>
                    <a:pt x="954189" y="49301"/>
                  </a:lnTo>
                  <a:lnTo>
                    <a:pt x="976147" y="49301"/>
                  </a:lnTo>
                  <a:close/>
                </a:path>
                <a:path w="3085465" h="2282825">
                  <a:moveTo>
                    <a:pt x="986409" y="1450416"/>
                  </a:moveTo>
                  <a:lnTo>
                    <a:pt x="985989" y="1450098"/>
                  </a:lnTo>
                  <a:lnTo>
                    <a:pt x="970800" y="1437246"/>
                  </a:lnTo>
                  <a:lnTo>
                    <a:pt x="964311" y="1445260"/>
                  </a:lnTo>
                  <a:lnTo>
                    <a:pt x="979500" y="1458201"/>
                  </a:lnTo>
                  <a:lnTo>
                    <a:pt x="980287" y="1458798"/>
                  </a:lnTo>
                  <a:lnTo>
                    <a:pt x="986409" y="1450416"/>
                  </a:lnTo>
                  <a:close/>
                </a:path>
                <a:path w="3085465" h="2282825">
                  <a:moveTo>
                    <a:pt x="988669" y="936358"/>
                  </a:moveTo>
                  <a:lnTo>
                    <a:pt x="981951" y="916698"/>
                  </a:lnTo>
                  <a:lnTo>
                    <a:pt x="972185" y="920292"/>
                  </a:lnTo>
                  <a:lnTo>
                    <a:pt x="978865" y="939990"/>
                  </a:lnTo>
                  <a:lnTo>
                    <a:pt x="988669" y="936358"/>
                  </a:lnTo>
                  <a:close/>
                </a:path>
                <a:path w="3085465" h="2282825">
                  <a:moveTo>
                    <a:pt x="1000442" y="2161463"/>
                  </a:moveTo>
                  <a:lnTo>
                    <a:pt x="981151" y="2153780"/>
                  </a:lnTo>
                  <a:lnTo>
                    <a:pt x="977557" y="2163534"/>
                  </a:lnTo>
                  <a:lnTo>
                    <a:pt x="996886" y="2171179"/>
                  </a:lnTo>
                  <a:lnTo>
                    <a:pt x="1000442" y="2161463"/>
                  </a:lnTo>
                  <a:close/>
                </a:path>
                <a:path w="3085465" h="2282825">
                  <a:moveTo>
                    <a:pt x="1007541" y="984148"/>
                  </a:moveTo>
                  <a:lnTo>
                    <a:pt x="1002614" y="973416"/>
                  </a:lnTo>
                  <a:lnTo>
                    <a:pt x="999490" y="965263"/>
                  </a:lnTo>
                  <a:lnTo>
                    <a:pt x="989914" y="969314"/>
                  </a:lnTo>
                  <a:lnTo>
                    <a:pt x="993089" y="977468"/>
                  </a:lnTo>
                  <a:lnTo>
                    <a:pt x="998156" y="988656"/>
                  </a:lnTo>
                  <a:lnTo>
                    <a:pt x="1007541" y="984148"/>
                  </a:lnTo>
                  <a:close/>
                </a:path>
                <a:path w="3085465" h="2282825">
                  <a:moveTo>
                    <a:pt x="1027798" y="1481442"/>
                  </a:moveTo>
                  <a:lnTo>
                    <a:pt x="1020800" y="1476654"/>
                  </a:lnTo>
                  <a:lnTo>
                    <a:pt x="1011262" y="1469288"/>
                  </a:lnTo>
                  <a:lnTo>
                    <a:pt x="1005141" y="1477721"/>
                  </a:lnTo>
                  <a:lnTo>
                    <a:pt x="1014679" y="1485036"/>
                  </a:lnTo>
                  <a:lnTo>
                    <a:pt x="1022083" y="1490103"/>
                  </a:lnTo>
                  <a:lnTo>
                    <a:pt x="1027798" y="1481442"/>
                  </a:lnTo>
                  <a:close/>
                </a:path>
                <a:path w="3085465" h="2282825">
                  <a:moveTo>
                    <a:pt x="1030338" y="1030185"/>
                  </a:moveTo>
                  <a:lnTo>
                    <a:pt x="1028674" y="1027379"/>
                  </a:lnTo>
                  <a:lnTo>
                    <a:pt x="1020800" y="1012037"/>
                  </a:lnTo>
                  <a:lnTo>
                    <a:pt x="1011732" y="1017016"/>
                  </a:lnTo>
                  <a:lnTo>
                    <a:pt x="1019556" y="1032205"/>
                  </a:lnTo>
                  <a:lnTo>
                    <a:pt x="1021448" y="1035519"/>
                  </a:lnTo>
                  <a:lnTo>
                    <a:pt x="1030338" y="1030185"/>
                  </a:lnTo>
                  <a:close/>
                </a:path>
                <a:path w="3085465" h="2282825">
                  <a:moveTo>
                    <a:pt x="1048550" y="2180158"/>
                  </a:moveTo>
                  <a:lnTo>
                    <a:pt x="1042327" y="2178037"/>
                  </a:lnTo>
                  <a:lnTo>
                    <a:pt x="1029398" y="2172970"/>
                  </a:lnTo>
                  <a:lnTo>
                    <a:pt x="1025753" y="2182647"/>
                  </a:lnTo>
                  <a:lnTo>
                    <a:pt x="1038694" y="2187803"/>
                  </a:lnTo>
                  <a:lnTo>
                    <a:pt x="1045413" y="2190051"/>
                  </a:lnTo>
                  <a:lnTo>
                    <a:pt x="1048550" y="2180158"/>
                  </a:lnTo>
                  <a:close/>
                </a:path>
                <a:path w="3085465" h="2282825">
                  <a:moveTo>
                    <a:pt x="1057033" y="1074331"/>
                  </a:moveTo>
                  <a:lnTo>
                    <a:pt x="1045895" y="1056843"/>
                  </a:lnTo>
                  <a:lnTo>
                    <a:pt x="1037234" y="1062685"/>
                  </a:lnTo>
                  <a:lnTo>
                    <a:pt x="1048473" y="1080173"/>
                  </a:lnTo>
                  <a:lnTo>
                    <a:pt x="1057033" y="1074331"/>
                  </a:lnTo>
                  <a:close/>
                </a:path>
                <a:path w="3085465" h="2282825">
                  <a:moveTo>
                    <a:pt x="1070698" y="1510169"/>
                  </a:moveTo>
                  <a:lnTo>
                    <a:pt x="1056932" y="1501559"/>
                  </a:lnTo>
                  <a:lnTo>
                    <a:pt x="1053388" y="1499171"/>
                  </a:lnTo>
                  <a:lnTo>
                    <a:pt x="1047686" y="1507820"/>
                  </a:lnTo>
                  <a:lnTo>
                    <a:pt x="1051267" y="1510258"/>
                  </a:lnTo>
                  <a:lnTo>
                    <a:pt x="1065453" y="1519148"/>
                  </a:lnTo>
                  <a:lnTo>
                    <a:pt x="1070698" y="1510169"/>
                  </a:lnTo>
                  <a:close/>
                </a:path>
                <a:path w="3085465" h="2282825">
                  <a:moveTo>
                    <a:pt x="1087285" y="1115860"/>
                  </a:moveTo>
                  <a:lnTo>
                    <a:pt x="1076782" y="1102461"/>
                  </a:lnTo>
                  <a:lnTo>
                    <a:pt x="1074762" y="1099654"/>
                  </a:lnTo>
                  <a:lnTo>
                    <a:pt x="1066469" y="1105865"/>
                  </a:lnTo>
                  <a:lnTo>
                    <a:pt x="1068451" y="1108722"/>
                  </a:lnTo>
                  <a:lnTo>
                    <a:pt x="1079271" y="1122489"/>
                  </a:lnTo>
                  <a:lnTo>
                    <a:pt x="1087285" y="1115860"/>
                  </a:lnTo>
                  <a:close/>
                </a:path>
                <a:path w="3085465" h="2282825">
                  <a:moveTo>
                    <a:pt x="1097673" y="2197011"/>
                  </a:moveTo>
                  <a:lnTo>
                    <a:pt x="1077963" y="2190242"/>
                  </a:lnTo>
                  <a:lnTo>
                    <a:pt x="1074877" y="2200135"/>
                  </a:lnTo>
                  <a:lnTo>
                    <a:pt x="1094536" y="2206853"/>
                  </a:lnTo>
                  <a:lnTo>
                    <a:pt x="1097673" y="2197011"/>
                  </a:lnTo>
                  <a:close/>
                </a:path>
                <a:path w="3085465" h="2282825">
                  <a:moveTo>
                    <a:pt x="1115123" y="1536407"/>
                  </a:moveTo>
                  <a:lnTo>
                    <a:pt x="1096987" y="1526286"/>
                  </a:lnTo>
                  <a:lnTo>
                    <a:pt x="1092111" y="1535493"/>
                  </a:lnTo>
                  <a:lnTo>
                    <a:pt x="1110246" y="1545615"/>
                  </a:lnTo>
                  <a:lnTo>
                    <a:pt x="1115123" y="1536407"/>
                  </a:lnTo>
                  <a:close/>
                </a:path>
                <a:path w="3085465" h="2282825">
                  <a:moveTo>
                    <a:pt x="1120800" y="1154811"/>
                  </a:moveTo>
                  <a:lnTo>
                    <a:pt x="1114437" y="1148181"/>
                  </a:lnTo>
                  <a:lnTo>
                    <a:pt x="1107033" y="1139571"/>
                  </a:lnTo>
                  <a:lnTo>
                    <a:pt x="1099388" y="1146568"/>
                  </a:lnTo>
                  <a:lnTo>
                    <a:pt x="1106754" y="1155179"/>
                  </a:lnTo>
                  <a:lnTo>
                    <a:pt x="1113383" y="1162177"/>
                  </a:lnTo>
                  <a:lnTo>
                    <a:pt x="1120800" y="1154811"/>
                  </a:lnTo>
                  <a:close/>
                </a:path>
                <a:path w="3085465" h="2282825">
                  <a:moveTo>
                    <a:pt x="1146975" y="2211971"/>
                  </a:moveTo>
                  <a:lnTo>
                    <a:pt x="1127036" y="2206256"/>
                  </a:lnTo>
                  <a:lnTo>
                    <a:pt x="1124419" y="2216340"/>
                  </a:lnTo>
                  <a:lnTo>
                    <a:pt x="1144397" y="2222055"/>
                  </a:lnTo>
                  <a:lnTo>
                    <a:pt x="1146975" y="2211971"/>
                  </a:lnTo>
                  <a:close/>
                </a:path>
                <a:path w="3085465" h="2282825">
                  <a:moveTo>
                    <a:pt x="1157439" y="1190942"/>
                  </a:moveTo>
                  <a:lnTo>
                    <a:pt x="1156423" y="1190117"/>
                  </a:lnTo>
                  <a:lnTo>
                    <a:pt x="1142530" y="1176807"/>
                  </a:lnTo>
                  <a:lnTo>
                    <a:pt x="1135532" y="1184503"/>
                  </a:lnTo>
                  <a:lnTo>
                    <a:pt x="1149527" y="1197800"/>
                  </a:lnTo>
                  <a:lnTo>
                    <a:pt x="1150810" y="1198956"/>
                  </a:lnTo>
                  <a:lnTo>
                    <a:pt x="1157439" y="1190942"/>
                  </a:lnTo>
                  <a:close/>
                </a:path>
                <a:path w="3085465" h="2282825">
                  <a:moveTo>
                    <a:pt x="1160932" y="1560220"/>
                  </a:moveTo>
                  <a:lnTo>
                    <a:pt x="1142339" y="1551012"/>
                  </a:lnTo>
                  <a:lnTo>
                    <a:pt x="1137958" y="1560398"/>
                  </a:lnTo>
                  <a:lnTo>
                    <a:pt x="1156563" y="1569656"/>
                  </a:lnTo>
                  <a:lnTo>
                    <a:pt x="1160932" y="1560220"/>
                  </a:lnTo>
                  <a:close/>
                </a:path>
                <a:path w="3085465" h="2282825">
                  <a:moveTo>
                    <a:pt x="1196746" y="2225637"/>
                  </a:moveTo>
                  <a:lnTo>
                    <a:pt x="1186802" y="2223389"/>
                  </a:lnTo>
                  <a:lnTo>
                    <a:pt x="1176896" y="2220531"/>
                  </a:lnTo>
                  <a:lnTo>
                    <a:pt x="1174318" y="2230564"/>
                  </a:lnTo>
                  <a:lnTo>
                    <a:pt x="1184173" y="2233371"/>
                  </a:lnTo>
                  <a:lnTo>
                    <a:pt x="1194625" y="2235822"/>
                  </a:lnTo>
                  <a:lnTo>
                    <a:pt x="1196746" y="2225637"/>
                  </a:lnTo>
                  <a:close/>
                </a:path>
                <a:path w="3085465" h="2282825">
                  <a:moveTo>
                    <a:pt x="1197165" y="1223860"/>
                  </a:moveTo>
                  <a:lnTo>
                    <a:pt x="1180871" y="1211059"/>
                  </a:lnTo>
                  <a:lnTo>
                    <a:pt x="1174610" y="1219352"/>
                  </a:lnTo>
                  <a:lnTo>
                    <a:pt x="1190955" y="1232192"/>
                  </a:lnTo>
                  <a:lnTo>
                    <a:pt x="1197165" y="1223860"/>
                  </a:lnTo>
                  <a:close/>
                </a:path>
                <a:path w="3085465" h="2282825">
                  <a:moveTo>
                    <a:pt x="1207985" y="1581480"/>
                  </a:moveTo>
                  <a:lnTo>
                    <a:pt x="1188974" y="1573149"/>
                  </a:lnTo>
                  <a:lnTo>
                    <a:pt x="1185062" y="1582775"/>
                  </a:lnTo>
                  <a:lnTo>
                    <a:pt x="1204074" y="1591056"/>
                  </a:lnTo>
                  <a:lnTo>
                    <a:pt x="1207985" y="1581480"/>
                  </a:lnTo>
                  <a:close/>
                </a:path>
                <a:path w="3085465" h="2282825">
                  <a:moveTo>
                    <a:pt x="1239202" y="1253324"/>
                  </a:moveTo>
                  <a:lnTo>
                    <a:pt x="1226362" y="1245044"/>
                  </a:lnTo>
                  <a:lnTo>
                    <a:pt x="1222121" y="1241996"/>
                  </a:lnTo>
                  <a:lnTo>
                    <a:pt x="1216329" y="1250657"/>
                  </a:lnTo>
                  <a:lnTo>
                    <a:pt x="1220470" y="1253693"/>
                  </a:lnTo>
                  <a:lnTo>
                    <a:pt x="1233817" y="1262214"/>
                  </a:lnTo>
                  <a:lnTo>
                    <a:pt x="1239202" y="1253324"/>
                  </a:lnTo>
                  <a:close/>
                </a:path>
                <a:path w="3085465" h="2282825">
                  <a:moveTo>
                    <a:pt x="1247330" y="2237473"/>
                  </a:moveTo>
                  <a:lnTo>
                    <a:pt x="1227124" y="2232774"/>
                  </a:lnTo>
                  <a:lnTo>
                    <a:pt x="1225003" y="2242947"/>
                  </a:lnTo>
                  <a:lnTo>
                    <a:pt x="1245222" y="2247646"/>
                  </a:lnTo>
                  <a:lnTo>
                    <a:pt x="1247330" y="2237473"/>
                  </a:lnTo>
                  <a:close/>
                </a:path>
                <a:path w="3085465" h="2282825">
                  <a:moveTo>
                    <a:pt x="1255953" y="1599996"/>
                  </a:moveTo>
                  <a:lnTo>
                    <a:pt x="1255039" y="1599628"/>
                  </a:lnTo>
                  <a:lnTo>
                    <a:pt x="1236764" y="1592719"/>
                  </a:lnTo>
                  <a:lnTo>
                    <a:pt x="1233258" y="1602524"/>
                  </a:lnTo>
                  <a:lnTo>
                    <a:pt x="1251534" y="1609432"/>
                  </a:lnTo>
                  <a:lnTo>
                    <a:pt x="1252969" y="1609940"/>
                  </a:lnTo>
                  <a:lnTo>
                    <a:pt x="1255953" y="1599996"/>
                  </a:lnTo>
                  <a:close/>
                </a:path>
                <a:path w="3085465" h="2282825">
                  <a:moveTo>
                    <a:pt x="1283589" y="1279245"/>
                  </a:moveTo>
                  <a:lnTo>
                    <a:pt x="1277226" y="1275930"/>
                  </a:lnTo>
                  <a:lnTo>
                    <a:pt x="1265682" y="1269301"/>
                  </a:lnTo>
                  <a:lnTo>
                    <a:pt x="1260703" y="1278420"/>
                  </a:lnTo>
                  <a:lnTo>
                    <a:pt x="1272209" y="1285138"/>
                  </a:lnTo>
                  <a:lnTo>
                    <a:pt x="1279029" y="1288592"/>
                  </a:lnTo>
                  <a:lnTo>
                    <a:pt x="1283589" y="1279245"/>
                  </a:lnTo>
                  <a:close/>
                </a:path>
                <a:path w="3085465" h="2282825">
                  <a:moveTo>
                    <a:pt x="1298028" y="2247277"/>
                  </a:moveTo>
                  <a:lnTo>
                    <a:pt x="1277632" y="2243645"/>
                  </a:lnTo>
                  <a:lnTo>
                    <a:pt x="1276019" y="2253907"/>
                  </a:lnTo>
                  <a:lnTo>
                    <a:pt x="1296454" y="2257552"/>
                  </a:lnTo>
                  <a:lnTo>
                    <a:pt x="1298028" y="2247277"/>
                  </a:lnTo>
                  <a:close/>
                </a:path>
                <a:path w="3085465" h="2282825">
                  <a:moveTo>
                    <a:pt x="1305128" y="1615592"/>
                  </a:moveTo>
                  <a:lnTo>
                    <a:pt x="1297800" y="1613623"/>
                  </a:lnTo>
                  <a:lnTo>
                    <a:pt x="1285557" y="1609610"/>
                  </a:lnTo>
                  <a:lnTo>
                    <a:pt x="1282560" y="1619554"/>
                  </a:lnTo>
                  <a:lnTo>
                    <a:pt x="1294853" y="1623517"/>
                  </a:lnTo>
                  <a:lnTo>
                    <a:pt x="1302689" y="1625676"/>
                  </a:lnTo>
                  <a:lnTo>
                    <a:pt x="1305128" y="1615592"/>
                  </a:lnTo>
                  <a:close/>
                </a:path>
                <a:path w="3085465" h="2282825">
                  <a:moveTo>
                    <a:pt x="1330223" y="1301483"/>
                  </a:moveTo>
                  <a:lnTo>
                    <a:pt x="1311249" y="1292923"/>
                  </a:lnTo>
                  <a:lnTo>
                    <a:pt x="1307198" y="1302499"/>
                  </a:lnTo>
                  <a:lnTo>
                    <a:pt x="1326172" y="1311008"/>
                  </a:lnTo>
                  <a:lnTo>
                    <a:pt x="1330223" y="1301483"/>
                  </a:lnTo>
                  <a:close/>
                </a:path>
                <a:path w="3085465" h="2282825">
                  <a:moveTo>
                    <a:pt x="1348892" y="2255977"/>
                  </a:moveTo>
                  <a:lnTo>
                    <a:pt x="1337068" y="2254466"/>
                  </a:lnTo>
                  <a:lnTo>
                    <a:pt x="1328635" y="2252891"/>
                  </a:lnTo>
                  <a:lnTo>
                    <a:pt x="1327073" y="2263165"/>
                  </a:lnTo>
                  <a:lnTo>
                    <a:pt x="1335455" y="2264676"/>
                  </a:lnTo>
                  <a:lnTo>
                    <a:pt x="1347838" y="2266289"/>
                  </a:lnTo>
                  <a:lnTo>
                    <a:pt x="1348892" y="2255977"/>
                  </a:lnTo>
                  <a:close/>
                </a:path>
                <a:path w="3085465" h="2282825">
                  <a:moveTo>
                    <a:pt x="1355115" y="1628673"/>
                  </a:moveTo>
                  <a:lnTo>
                    <a:pt x="1341450" y="1625587"/>
                  </a:lnTo>
                  <a:lnTo>
                    <a:pt x="1335138" y="1623834"/>
                  </a:lnTo>
                  <a:lnTo>
                    <a:pt x="1332649" y="1633918"/>
                  </a:lnTo>
                  <a:lnTo>
                    <a:pt x="1338910" y="1635620"/>
                  </a:lnTo>
                  <a:lnTo>
                    <a:pt x="1353096" y="1638846"/>
                  </a:lnTo>
                  <a:lnTo>
                    <a:pt x="1355115" y="1628673"/>
                  </a:lnTo>
                  <a:close/>
                </a:path>
                <a:path w="3085465" h="2282825">
                  <a:moveTo>
                    <a:pt x="1378331" y="1319479"/>
                  </a:moveTo>
                  <a:lnTo>
                    <a:pt x="1359268" y="1312938"/>
                  </a:lnTo>
                  <a:lnTo>
                    <a:pt x="1358950" y="1312849"/>
                  </a:lnTo>
                  <a:lnTo>
                    <a:pt x="1355356" y="1322616"/>
                  </a:lnTo>
                  <a:lnTo>
                    <a:pt x="1355725" y="1322755"/>
                  </a:lnTo>
                  <a:lnTo>
                    <a:pt x="1375295" y="1329334"/>
                  </a:lnTo>
                  <a:lnTo>
                    <a:pt x="1378331" y="1319479"/>
                  </a:lnTo>
                  <a:close/>
                </a:path>
                <a:path w="3085465" h="2282825">
                  <a:moveTo>
                    <a:pt x="1400416" y="2262568"/>
                  </a:moveTo>
                  <a:lnTo>
                    <a:pt x="1379791" y="2259888"/>
                  </a:lnTo>
                  <a:lnTo>
                    <a:pt x="1378775" y="2270252"/>
                  </a:lnTo>
                  <a:lnTo>
                    <a:pt x="1399349" y="2272881"/>
                  </a:lnTo>
                  <a:lnTo>
                    <a:pt x="1400416" y="2262568"/>
                  </a:lnTo>
                  <a:close/>
                </a:path>
                <a:path w="3085465" h="2282825">
                  <a:moveTo>
                    <a:pt x="1405674" y="1638935"/>
                  </a:moveTo>
                  <a:lnTo>
                    <a:pt x="1385925" y="1635531"/>
                  </a:lnTo>
                  <a:lnTo>
                    <a:pt x="1385455" y="1635391"/>
                  </a:lnTo>
                  <a:lnTo>
                    <a:pt x="1383474" y="1645615"/>
                  </a:lnTo>
                  <a:lnTo>
                    <a:pt x="1383893" y="1645704"/>
                  </a:lnTo>
                  <a:lnTo>
                    <a:pt x="1404150" y="1649209"/>
                  </a:lnTo>
                  <a:lnTo>
                    <a:pt x="1405674" y="1638935"/>
                  </a:lnTo>
                  <a:close/>
                </a:path>
                <a:path w="3085465" h="2282825">
                  <a:moveTo>
                    <a:pt x="1427772" y="1333385"/>
                  </a:moveTo>
                  <a:lnTo>
                    <a:pt x="1417180" y="1330985"/>
                  </a:lnTo>
                  <a:lnTo>
                    <a:pt x="1407845" y="1328369"/>
                  </a:lnTo>
                  <a:lnTo>
                    <a:pt x="1405255" y="1338402"/>
                  </a:lnTo>
                  <a:lnTo>
                    <a:pt x="1414653" y="1341069"/>
                  </a:lnTo>
                  <a:lnTo>
                    <a:pt x="1425702" y="1343558"/>
                  </a:lnTo>
                  <a:lnTo>
                    <a:pt x="1427772" y="1333385"/>
                  </a:lnTo>
                  <a:close/>
                </a:path>
                <a:path w="3085465" h="2282825">
                  <a:moveTo>
                    <a:pt x="1451838" y="2267166"/>
                  </a:moveTo>
                  <a:lnTo>
                    <a:pt x="1431074" y="2265553"/>
                  </a:lnTo>
                  <a:lnTo>
                    <a:pt x="1430566" y="2275916"/>
                  </a:lnTo>
                  <a:lnTo>
                    <a:pt x="1451279" y="2277529"/>
                  </a:lnTo>
                  <a:lnTo>
                    <a:pt x="1451838" y="2267166"/>
                  </a:lnTo>
                  <a:close/>
                </a:path>
                <a:path w="3085465" h="2282825">
                  <a:moveTo>
                    <a:pt x="1456766" y="1646491"/>
                  </a:moveTo>
                  <a:lnTo>
                    <a:pt x="1436192" y="1643951"/>
                  </a:lnTo>
                  <a:lnTo>
                    <a:pt x="1435176" y="1654225"/>
                  </a:lnTo>
                  <a:lnTo>
                    <a:pt x="1455762" y="1656803"/>
                  </a:lnTo>
                  <a:lnTo>
                    <a:pt x="1456766" y="1646491"/>
                  </a:lnTo>
                  <a:close/>
                </a:path>
                <a:path w="3085465" h="2282825">
                  <a:moveTo>
                    <a:pt x="1478140" y="1343418"/>
                  </a:moveTo>
                  <a:lnTo>
                    <a:pt x="1477492" y="1343329"/>
                  </a:lnTo>
                  <a:lnTo>
                    <a:pt x="1457972" y="1339926"/>
                  </a:lnTo>
                  <a:lnTo>
                    <a:pt x="1456410" y="1350137"/>
                  </a:lnTo>
                  <a:lnTo>
                    <a:pt x="1475930" y="1353553"/>
                  </a:lnTo>
                  <a:lnTo>
                    <a:pt x="1477124" y="1353693"/>
                  </a:lnTo>
                  <a:lnTo>
                    <a:pt x="1478140" y="1343418"/>
                  </a:lnTo>
                  <a:close/>
                </a:path>
                <a:path w="3085465" h="2282825">
                  <a:moveTo>
                    <a:pt x="1503299" y="2270569"/>
                  </a:moveTo>
                  <a:lnTo>
                    <a:pt x="1492250" y="2270302"/>
                  </a:lnTo>
                  <a:lnTo>
                    <a:pt x="1482864" y="2269566"/>
                  </a:lnTo>
                  <a:lnTo>
                    <a:pt x="1482356" y="2279916"/>
                  </a:lnTo>
                  <a:lnTo>
                    <a:pt x="1491754" y="2280653"/>
                  </a:lnTo>
                  <a:lnTo>
                    <a:pt x="1503299" y="2280932"/>
                  </a:lnTo>
                  <a:lnTo>
                    <a:pt x="1503299" y="2270569"/>
                  </a:lnTo>
                  <a:close/>
                </a:path>
                <a:path w="3085465" h="2282825">
                  <a:moveTo>
                    <a:pt x="1508239" y="1651190"/>
                  </a:moveTo>
                  <a:lnTo>
                    <a:pt x="1487525" y="1649666"/>
                  </a:lnTo>
                  <a:lnTo>
                    <a:pt x="1487017" y="1660029"/>
                  </a:lnTo>
                  <a:lnTo>
                    <a:pt x="1507731" y="1661541"/>
                  </a:lnTo>
                  <a:lnTo>
                    <a:pt x="1508239" y="1651190"/>
                  </a:lnTo>
                  <a:close/>
                </a:path>
                <a:path w="3085465" h="2282825">
                  <a:moveTo>
                    <a:pt x="1529473" y="1348905"/>
                  </a:moveTo>
                  <a:lnTo>
                    <a:pt x="1508760" y="1347292"/>
                  </a:lnTo>
                  <a:lnTo>
                    <a:pt x="1508201" y="1357642"/>
                  </a:lnTo>
                  <a:lnTo>
                    <a:pt x="1528914" y="1359255"/>
                  </a:lnTo>
                  <a:lnTo>
                    <a:pt x="1529473" y="1348905"/>
                  </a:lnTo>
                  <a:close/>
                </a:path>
                <a:path w="3085465" h="2282825">
                  <a:moveTo>
                    <a:pt x="1555140" y="2271915"/>
                  </a:moveTo>
                  <a:lnTo>
                    <a:pt x="1534426" y="2271407"/>
                  </a:lnTo>
                  <a:lnTo>
                    <a:pt x="1534426" y="2281758"/>
                  </a:lnTo>
                  <a:lnTo>
                    <a:pt x="1555140" y="2282317"/>
                  </a:lnTo>
                  <a:lnTo>
                    <a:pt x="1555140" y="2271915"/>
                  </a:lnTo>
                  <a:close/>
                </a:path>
                <a:path w="3085465" h="2282825">
                  <a:moveTo>
                    <a:pt x="1559801" y="1653260"/>
                  </a:moveTo>
                  <a:lnTo>
                    <a:pt x="1539036" y="1652752"/>
                  </a:lnTo>
                  <a:lnTo>
                    <a:pt x="1539036" y="1663103"/>
                  </a:lnTo>
                  <a:lnTo>
                    <a:pt x="1559801" y="1663611"/>
                  </a:lnTo>
                  <a:lnTo>
                    <a:pt x="1559801" y="1653260"/>
                  </a:lnTo>
                  <a:close/>
                </a:path>
                <a:path w="3085465" h="2282825">
                  <a:moveTo>
                    <a:pt x="1581213" y="1360728"/>
                  </a:moveTo>
                  <a:lnTo>
                    <a:pt x="1580896" y="1350505"/>
                  </a:lnTo>
                  <a:lnTo>
                    <a:pt x="1580896" y="1350378"/>
                  </a:lnTo>
                  <a:lnTo>
                    <a:pt x="1571548" y="1350505"/>
                  </a:lnTo>
                  <a:lnTo>
                    <a:pt x="1560309" y="1350187"/>
                  </a:lnTo>
                  <a:lnTo>
                    <a:pt x="1560309" y="1360551"/>
                  </a:lnTo>
                  <a:lnTo>
                    <a:pt x="1571459" y="1360868"/>
                  </a:lnTo>
                  <a:lnTo>
                    <a:pt x="1581213" y="1360728"/>
                  </a:lnTo>
                  <a:close/>
                </a:path>
                <a:path w="3085465" h="2282825">
                  <a:moveTo>
                    <a:pt x="1607261" y="2281898"/>
                  </a:moveTo>
                  <a:lnTo>
                    <a:pt x="1606892" y="2271547"/>
                  </a:lnTo>
                  <a:lnTo>
                    <a:pt x="1586166" y="2271953"/>
                  </a:lnTo>
                  <a:lnTo>
                    <a:pt x="1586534" y="2282355"/>
                  </a:lnTo>
                  <a:lnTo>
                    <a:pt x="1607261" y="2281898"/>
                  </a:lnTo>
                  <a:close/>
                </a:path>
                <a:path w="3085465" h="2282825">
                  <a:moveTo>
                    <a:pt x="1612011" y="1662925"/>
                  </a:moveTo>
                  <a:lnTo>
                    <a:pt x="1611274" y="1652562"/>
                  </a:lnTo>
                  <a:lnTo>
                    <a:pt x="1605153" y="1652930"/>
                  </a:lnTo>
                  <a:lnTo>
                    <a:pt x="1590738" y="1653159"/>
                  </a:lnTo>
                  <a:lnTo>
                    <a:pt x="1591106" y="1663522"/>
                  </a:lnTo>
                  <a:lnTo>
                    <a:pt x="1605559" y="1663293"/>
                  </a:lnTo>
                  <a:lnTo>
                    <a:pt x="1612011" y="1662925"/>
                  </a:lnTo>
                  <a:close/>
                </a:path>
                <a:path w="3085465" h="2282825">
                  <a:moveTo>
                    <a:pt x="1633423" y="1357693"/>
                  </a:moveTo>
                  <a:lnTo>
                    <a:pt x="1632318" y="1347431"/>
                  </a:lnTo>
                  <a:lnTo>
                    <a:pt x="1622971" y="1348295"/>
                  </a:lnTo>
                  <a:lnTo>
                    <a:pt x="1611744" y="1349082"/>
                  </a:lnTo>
                  <a:lnTo>
                    <a:pt x="1612620" y="1359446"/>
                  </a:lnTo>
                  <a:lnTo>
                    <a:pt x="1623758" y="1358658"/>
                  </a:lnTo>
                  <a:lnTo>
                    <a:pt x="1633423" y="1357693"/>
                  </a:lnTo>
                  <a:close/>
                </a:path>
                <a:path w="3085465" h="2282825">
                  <a:moveTo>
                    <a:pt x="1659331" y="2279916"/>
                  </a:moveTo>
                  <a:lnTo>
                    <a:pt x="1658454" y="2269566"/>
                  </a:lnTo>
                  <a:lnTo>
                    <a:pt x="1637728" y="2270849"/>
                  </a:lnTo>
                  <a:lnTo>
                    <a:pt x="1638566" y="2281212"/>
                  </a:lnTo>
                  <a:lnTo>
                    <a:pt x="1659331" y="2279916"/>
                  </a:lnTo>
                  <a:close/>
                </a:path>
                <a:path w="3085465" h="2282825">
                  <a:moveTo>
                    <a:pt x="1663992" y="1659191"/>
                  </a:moveTo>
                  <a:lnTo>
                    <a:pt x="1662836" y="1648879"/>
                  </a:lnTo>
                  <a:lnTo>
                    <a:pt x="1642211" y="1650822"/>
                  </a:lnTo>
                  <a:lnTo>
                    <a:pt x="1643316" y="1661083"/>
                  </a:lnTo>
                  <a:lnTo>
                    <a:pt x="1663992" y="1659191"/>
                  </a:lnTo>
                  <a:close/>
                </a:path>
                <a:path w="3085465" h="2282825">
                  <a:moveTo>
                    <a:pt x="1685213" y="1350556"/>
                  </a:moveTo>
                  <a:lnTo>
                    <a:pt x="1683232" y="1340383"/>
                  </a:lnTo>
                  <a:lnTo>
                    <a:pt x="1673110" y="1342174"/>
                  </a:lnTo>
                  <a:lnTo>
                    <a:pt x="1662836" y="1343698"/>
                  </a:lnTo>
                  <a:lnTo>
                    <a:pt x="1664589" y="1353959"/>
                  </a:lnTo>
                  <a:lnTo>
                    <a:pt x="1674812" y="1352448"/>
                  </a:lnTo>
                  <a:lnTo>
                    <a:pt x="1685213" y="1350556"/>
                  </a:lnTo>
                  <a:close/>
                </a:path>
                <a:path w="3085465" h="2282825">
                  <a:moveTo>
                    <a:pt x="1711299" y="2276284"/>
                  </a:moveTo>
                  <a:lnTo>
                    <a:pt x="1710055" y="2265972"/>
                  </a:lnTo>
                  <a:lnTo>
                    <a:pt x="1702739" y="2266759"/>
                  </a:lnTo>
                  <a:lnTo>
                    <a:pt x="1689569" y="2267534"/>
                  </a:lnTo>
                  <a:lnTo>
                    <a:pt x="1690395" y="2277897"/>
                  </a:lnTo>
                  <a:lnTo>
                    <a:pt x="1703565" y="2277110"/>
                  </a:lnTo>
                  <a:lnTo>
                    <a:pt x="1711299" y="2276284"/>
                  </a:lnTo>
                  <a:close/>
                </a:path>
                <a:path w="3085465" h="2282825">
                  <a:moveTo>
                    <a:pt x="1715782" y="1652612"/>
                  </a:moveTo>
                  <a:lnTo>
                    <a:pt x="1713979" y="1642440"/>
                  </a:lnTo>
                  <a:lnTo>
                    <a:pt x="1704314" y="1644002"/>
                  </a:lnTo>
                  <a:lnTo>
                    <a:pt x="1693633" y="1645386"/>
                  </a:lnTo>
                  <a:lnTo>
                    <a:pt x="1695056" y="1655610"/>
                  </a:lnTo>
                  <a:lnTo>
                    <a:pt x="1705838" y="1654225"/>
                  </a:lnTo>
                  <a:lnTo>
                    <a:pt x="1715782" y="1652612"/>
                  </a:lnTo>
                  <a:close/>
                </a:path>
                <a:path w="3085465" h="2282825">
                  <a:moveTo>
                    <a:pt x="1736178" y="1338999"/>
                  </a:moveTo>
                  <a:lnTo>
                    <a:pt x="1733423" y="1328966"/>
                  </a:lnTo>
                  <a:lnTo>
                    <a:pt x="1721954" y="1332001"/>
                  </a:lnTo>
                  <a:lnTo>
                    <a:pt x="1713395" y="1334033"/>
                  </a:lnTo>
                  <a:lnTo>
                    <a:pt x="1715973" y="1344066"/>
                  </a:lnTo>
                  <a:lnTo>
                    <a:pt x="1724482" y="1342136"/>
                  </a:lnTo>
                  <a:lnTo>
                    <a:pt x="1736178" y="1338999"/>
                  </a:lnTo>
                  <a:close/>
                </a:path>
                <a:path w="3085465" h="2282825">
                  <a:moveTo>
                    <a:pt x="1762950" y="2270849"/>
                  </a:moveTo>
                  <a:lnTo>
                    <a:pt x="1761667" y="2260587"/>
                  </a:lnTo>
                  <a:lnTo>
                    <a:pt x="1740992" y="2262746"/>
                  </a:lnTo>
                  <a:lnTo>
                    <a:pt x="1742325" y="2273058"/>
                  </a:lnTo>
                  <a:lnTo>
                    <a:pt x="1762950" y="2270849"/>
                  </a:lnTo>
                  <a:close/>
                </a:path>
                <a:path w="3085465" h="2282825">
                  <a:moveTo>
                    <a:pt x="1767116" y="1643265"/>
                  </a:moveTo>
                  <a:lnTo>
                    <a:pt x="1764855" y="1633143"/>
                  </a:lnTo>
                  <a:lnTo>
                    <a:pt x="1744510" y="1637195"/>
                  </a:lnTo>
                  <a:lnTo>
                    <a:pt x="1746719" y="1647317"/>
                  </a:lnTo>
                  <a:lnTo>
                    <a:pt x="1767116" y="1643265"/>
                  </a:lnTo>
                  <a:close/>
                </a:path>
                <a:path w="3085465" h="2282825">
                  <a:moveTo>
                    <a:pt x="1786128" y="1323213"/>
                  </a:moveTo>
                  <a:lnTo>
                    <a:pt x="1782495" y="1313548"/>
                  </a:lnTo>
                  <a:lnTo>
                    <a:pt x="1769465" y="1318094"/>
                  </a:lnTo>
                  <a:lnTo>
                    <a:pt x="1763064" y="1320177"/>
                  </a:lnTo>
                  <a:lnTo>
                    <a:pt x="1766328" y="1330020"/>
                  </a:lnTo>
                  <a:lnTo>
                    <a:pt x="1772729" y="1327950"/>
                  </a:lnTo>
                  <a:lnTo>
                    <a:pt x="1786128" y="1323213"/>
                  </a:lnTo>
                  <a:close/>
                </a:path>
                <a:path w="3085465" h="2282825">
                  <a:moveTo>
                    <a:pt x="1814474" y="2263444"/>
                  </a:moveTo>
                  <a:lnTo>
                    <a:pt x="1812772" y="2253170"/>
                  </a:lnTo>
                  <a:lnTo>
                    <a:pt x="1792236" y="2256256"/>
                  </a:lnTo>
                  <a:lnTo>
                    <a:pt x="1793989" y="2266518"/>
                  </a:lnTo>
                  <a:lnTo>
                    <a:pt x="1814474" y="2263444"/>
                  </a:lnTo>
                  <a:close/>
                </a:path>
                <a:path w="3085465" h="2282825">
                  <a:moveTo>
                    <a:pt x="1817801" y="1630794"/>
                  </a:moveTo>
                  <a:lnTo>
                    <a:pt x="1814855" y="1620799"/>
                  </a:lnTo>
                  <a:lnTo>
                    <a:pt x="1800123" y="1624901"/>
                  </a:lnTo>
                  <a:lnTo>
                    <a:pt x="1794916" y="1626095"/>
                  </a:lnTo>
                  <a:lnTo>
                    <a:pt x="1797545" y="1636179"/>
                  </a:lnTo>
                  <a:lnTo>
                    <a:pt x="1802701" y="1634883"/>
                  </a:lnTo>
                  <a:lnTo>
                    <a:pt x="1817801" y="1630794"/>
                  </a:lnTo>
                  <a:close/>
                </a:path>
                <a:path w="3085465" h="2282825">
                  <a:moveTo>
                    <a:pt x="1834565" y="1303235"/>
                  </a:moveTo>
                  <a:lnTo>
                    <a:pt x="1830006" y="1293888"/>
                  </a:lnTo>
                  <a:lnTo>
                    <a:pt x="1815134" y="1300467"/>
                  </a:lnTo>
                  <a:lnTo>
                    <a:pt x="1811172" y="1302131"/>
                  </a:lnTo>
                  <a:lnTo>
                    <a:pt x="1815312" y="1311706"/>
                  </a:lnTo>
                  <a:lnTo>
                    <a:pt x="1819236" y="1310043"/>
                  </a:lnTo>
                  <a:lnTo>
                    <a:pt x="1834565" y="1303235"/>
                  </a:lnTo>
                  <a:close/>
                </a:path>
                <a:path w="3085465" h="2282825">
                  <a:moveTo>
                    <a:pt x="1865807" y="2254504"/>
                  </a:moveTo>
                  <a:lnTo>
                    <a:pt x="1863636" y="2244331"/>
                  </a:lnTo>
                  <a:lnTo>
                    <a:pt x="1843239" y="2248204"/>
                  </a:lnTo>
                  <a:lnTo>
                    <a:pt x="1845449" y="2258326"/>
                  </a:lnTo>
                  <a:lnTo>
                    <a:pt x="1865807" y="2254504"/>
                  </a:lnTo>
                  <a:close/>
                </a:path>
                <a:path w="3085465" h="2282825">
                  <a:moveTo>
                    <a:pt x="1867750" y="1615592"/>
                  </a:moveTo>
                  <a:lnTo>
                    <a:pt x="1864156" y="1605927"/>
                  </a:lnTo>
                  <a:lnTo>
                    <a:pt x="1861858" y="1606715"/>
                  </a:lnTo>
                  <a:lnTo>
                    <a:pt x="1844586" y="1612188"/>
                  </a:lnTo>
                  <a:lnTo>
                    <a:pt x="1847862" y="1621955"/>
                  </a:lnTo>
                  <a:lnTo>
                    <a:pt x="1865172" y="1616570"/>
                  </a:lnTo>
                  <a:lnTo>
                    <a:pt x="1867750" y="1615592"/>
                  </a:lnTo>
                  <a:close/>
                </a:path>
                <a:path w="3085465" h="2282825">
                  <a:moveTo>
                    <a:pt x="1881009" y="1279245"/>
                  </a:moveTo>
                  <a:lnTo>
                    <a:pt x="1875713" y="1270317"/>
                  </a:lnTo>
                  <a:lnTo>
                    <a:pt x="1873186" y="1271828"/>
                  </a:lnTo>
                  <a:lnTo>
                    <a:pt x="1859013" y="1279525"/>
                  </a:lnTo>
                  <a:lnTo>
                    <a:pt x="1857768" y="1280160"/>
                  </a:lnTo>
                  <a:lnTo>
                    <a:pt x="1862594" y="1289367"/>
                  </a:lnTo>
                  <a:lnTo>
                    <a:pt x="1863801" y="1288630"/>
                  </a:lnTo>
                  <a:lnTo>
                    <a:pt x="1878253" y="1280858"/>
                  </a:lnTo>
                  <a:lnTo>
                    <a:pt x="1881009" y="1279245"/>
                  </a:lnTo>
                  <a:close/>
                </a:path>
                <a:path w="3085465" h="2282825">
                  <a:moveTo>
                    <a:pt x="1916645" y="1597596"/>
                  </a:moveTo>
                  <a:lnTo>
                    <a:pt x="1912683" y="1588020"/>
                  </a:lnTo>
                  <a:lnTo>
                    <a:pt x="1893392" y="1595577"/>
                  </a:lnTo>
                  <a:lnTo>
                    <a:pt x="1897354" y="1605191"/>
                  </a:lnTo>
                  <a:lnTo>
                    <a:pt x="1916645" y="1597596"/>
                  </a:lnTo>
                  <a:close/>
                </a:path>
                <a:path w="3085465" h="2282825">
                  <a:moveTo>
                    <a:pt x="1916772" y="2243734"/>
                  </a:moveTo>
                  <a:lnTo>
                    <a:pt x="1914194" y="2233650"/>
                  </a:lnTo>
                  <a:lnTo>
                    <a:pt x="1894027" y="2238438"/>
                  </a:lnTo>
                  <a:lnTo>
                    <a:pt x="1896605" y="2248471"/>
                  </a:lnTo>
                  <a:lnTo>
                    <a:pt x="1916772" y="2243734"/>
                  </a:lnTo>
                  <a:close/>
                </a:path>
                <a:path w="3085465" h="2282825">
                  <a:moveTo>
                    <a:pt x="1925434" y="1251623"/>
                  </a:moveTo>
                  <a:lnTo>
                    <a:pt x="1919452" y="1243152"/>
                  </a:lnTo>
                  <a:lnTo>
                    <a:pt x="1914486" y="1246555"/>
                  </a:lnTo>
                  <a:lnTo>
                    <a:pt x="1902231" y="1254518"/>
                  </a:lnTo>
                  <a:lnTo>
                    <a:pt x="1907997" y="1263129"/>
                  </a:lnTo>
                  <a:lnTo>
                    <a:pt x="1920240" y="1255217"/>
                  </a:lnTo>
                  <a:lnTo>
                    <a:pt x="1925434" y="1251623"/>
                  </a:lnTo>
                  <a:close/>
                </a:path>
                <a:path w="3085465" h="2282825">
                  <a:moveTo>
                    <a:pt x="1964613" y="1576882"/>
                  </a:moveTo>
                  <a:lnTo>
                    <a:pt x="1960054" y="1567586"/>
                  </a:lnTo>
                  <a:lnTo>
                    <a:pt x="1951024" y="1571815"/>
                  </a:lnTo>
                  <a:lnTo>
                    <a:pt x="1941220" y="1576057"/>
                  </a:lnTo>
                  <a:lnTo>
                    <a:pt x="1945601" y="1585582"/>
                  </a:lnTo>
                  <a:lnTo>
                    <a:pt x="1955317" y="1581251"/>
                  </a:lnTo>
                  <a:lnTo>
                    <a:pt x="1964613" y="1576882"/>
                  </a:lnTo>
                  <a:close/>
                </a:path>
                <a:path w="3085465" h="2282825">
                  <a:moveTo>
                    <a:pt x="1967331" y="1220368"/>
                  </a:moveTo>
                  <a:lnTo>
                    <a:pt x="1960702" y="1212392"/>
                  </a:lnTo>
                  <a:lnTo>
                    <a:pt x="1953425" y="1218247"/>
                  </a:lnTo>
                  <a:lnTo>
                    <a:pt x="1944458" y="1225105"/>
                  </a:lnTo>
                  <a:lnTo>
                    <a:pt x="1950847" y="1233258"/>
                  </a:lnTo>
                  <a:lnTo>
                    <a:pt x="1959914" y="1226388"/>
                  </a:lnTo>
                  <a:lnTo>
                    <a:pt x="1967331" y="1220368"/>
                  </a:lnTo>
                  <a:close/>
                </a:path>
                <a:path w="3085465" h="2282825">
                  <a:moveTo>
                    <a:pt x="1967458" y="2231402"/>
                  </a:moveTo>
                  <a:lnTo>
                    <a:pt x="1964461" y="2221496"/>
                  </a:lnTo>
                  <a:lnTo>
                    <a:pt x="1955571" y="2223935"/>
                  </a:lnTo>
                  <a:lnTo>
                    <a:pt x="1944522" y="2226513"/>
                  </a:lnTo>
                  <a:lnTo>
                    <a:pt x="1947100" y="2236597"/>
                  </a:lnTo>
                  <a:lnTo>
                    <a:pt x="1958200" y="2234019"/>
                  </a:lnTo>
                  <a:lnTo>
                    <a:pt x="1967458" y="2231402"/>
                  </a:lnTo>
                  <a:close/>
                </a:path>
                <a:path w="3085465" h="2282825">
                  <a:moveTo>
                    <a:pt x="2006460" y="1185646"/>
                  </a:moveTo>
                  <a:lnTo>
                    <a:pt x="1999195" y="1178191"/>
                  </a:lnTo>
                  <a:lnTo>
                    <a:pt x="1989988" y="1186891"/>
                  </a:lnTo>
                  <a:lnTo>
                    <a:pt x="1984095" y="1192237"/>
                  </a:lnTo>
                  <a:lnTo>
                    <a:pt x="1991131" y="1199870"/>
                  </a:lnTo>
                  <a:lnTo>
                    <a:pt x="1997075" y="1194485"/>
                  </a:lnTo>
                  <a:lnTo>
                    <a:pt x="2006460" y="1185646"/>
                  </a:lnTo>
                  <a:close/>
                </a:path>
                <a:path w="3085465" h="2282825">
                  <a:moveTo>
                    <a:pt x="2011197" y="1553629"/>
                  </a:moveTo>
                  <a:lnTo>
                    <a:pt x="2006231" y="1544472"/>
                  </a:lnTo>
                  <a:lnTo>
                    <a:pt x="1987816" y="1554048"/>
                  </a:lnTo>
                  <a:lnTo>
                    <a:pt x="1992782" y="1563204"/>
                  </a:lnTo>
                  <a:lnTo>
                    <a:pt x="2011197" y="1553629"/>
                  </a:lnTo>
                  <a:close/>
                </a:path>
                <a:path w="3085465" h="2282825">
                  <a:moveTo>
                    <a:pt x="2017496" y="2217496"/>
                  </a:moveTo>
                  <a:lnTo>
                    <a:pt x="2014461" y="2207501"/>
                  </a:lnTo>
                  <a:lnTo>
                    <a:pt x="1994484" y="2213076"/>
                  </a:lnTo>
                  <a:lnTo>
                    <a:pt x="1997468" y="2223020"/>
                  </a:lnTo>
                  <a:lnTo>
                    <a:pt x="2017496" y="2217496"/>
                  </a:lnTo>
                  <a:close/>
                </a:path>
                <a:path w="3085465" h="2282825">
                  <a:moveTo>
                    <a:pt x="2056409" y="1527568"/>
                  </a:moveTo>
                  <a:lnTo>
                    <a:pt x="2050884" y="1518831"/>
                  </a:lnTo>
                  <a:lnTo>
                    <a:pt x="2035276" y="1528305"/>
                  </a:lnTo>
                  <a:lnTo>
                    <a:pt x="2033295" y="1529410"/>
                  </a:lnTo>
                  <a:lnTo>
                    <a:pt x="2038502" y="1538351"/>
                  </a:lnTo>
                  <a:lnTo>
                    <a:pt x="2040521" y="1537246"/>
                  </a:lnTo>
                  <a:lnTo>
                    <a:pt x="2056409" y="1527568"/>
                  </a:lnTo>
                  <a:close/>
                </a:path>
                <a:path w="3085465" h="2282825">
                  <a:moveTo>
                    <a:pt x="2066988" y="2201519"/>
                  </a:moveTo>
                  <a:lnTo>
                    <a:pt x="2063623" y="2191664"/>
                  </a:lnTo>
                  <a:lnTo>
                    <a:pt x="2043874" y="2198065"/>
                  </a:lnTo>
                  <a:lnTo>
                    <a:pt x="2047328" y="2207920"/>
                  </a:lnTo>
                  <a:lnTo>
                    <a:pt x="2066988" y="2201519"/>
                  </a:lnTo>
                  <a:close/>
                </a:path>
                <a:path w="3085465" h="2282825">
                  <a:moveTo>
                    <a:pt x="2068576" y="1110742"/>
                  </a:moveTo>
                  <a:lnTo>
                    <a:pt x="2015578" y="1129804"/>
                  </a:lnTo>
                  <a:lnTo>
                    <a:pt x="2032012" y="1144308"/>
                  </a:lnTo>
                  <a:lnTo>
                    <a:pt x="2024100" y="1153007"/>
                  </a:lnTo>
                  <a:lnTo>
                    <a:pt x="2020963" y="1156284"/>
                  </a:lnTo>
                  <a:lnTo>
                    <a:pt x="2028520" y="1163370"/>
                  </a:lnTo>
                  <a:lnTo>
                    <a:pt x="2031695" y="1160005"/>
                  </a:lnTo>
                  <a:lnTo>
                    <a:pt x="2039797" y="1151128"/>
                  </a:lnTo>
                  <a:lnTo>
                    <a:pt x="2056282" y="1165669"/>
                  </a:lnTo>
                  <a:lnTo>
                    <a:pt x="2059533" y="1151128"/>
                  </a:lnTo>
                  <a:lnTo>
                    <a:pt x="2068576" y="1110742"/>
                  </a:lnTo>
                  <a:close/>
                </a:path>
                <a:path w="3085465" h="2282825">
                  <a:moveTo>
                    <a:pt x="2100237" y="1499031"/>
                  </a:moveTo>
                  <a:lnTo>
                    <a:pt x="2094115" y="1490700"/>
                  </a:lnTo>
                  <a:lnTo>
                    <a:pt x="2088540" y="1494663"/>
                  </a:lnTo>
                  <a:lnTo>
                    <a:pt x="2077034" y="1502156"/>
                  </a:lnTo>
                  <a:lnTo>
                    <a:pt x="2082876" y="1510766"/>
                  </a:lnTo>
                  <a:lnTo>
                    <a:pt x="2094344" y="1503172"/>
                  </a:lnTo>
                  <a:lnTo>
                    <a:pt x="2100237" y="1499031"/>
                  </a:lnTo>
                  <a:close/>
                </a:path>
                <a:path w="3085465" h="2282825">
                  <a:moveTo>
                    <a:pt x="2116061" y="2183930"/>
                  </a:moveTo>
                  <a:lnTo>
                    <a:pt x="2112340" y="2174265"/>
                  </a:lnTo>
                  <a:lnTo>
                    <a:pt x="2092820" y="2181491"/>
                  </a:lnTo>
                  <a:lnTo>
                    <a:pt x="2096630" y="2191156"/>
                  </a:lnTo>
                  <a:lnTo>
                    <a:pt x="2116061" y="2183930"/>
                  </a:lnTo>
                  <a:close/>
                </a:path>
                <a:path w="3085465" h="2282825">
                  <a:moveTo>
                    <a:pt x="2142274" y="1468323"/>
                  </a:moveTo>
                  <a:lnTo>
                    <a:pt x="2135873" y="1460131"/>
                  </a:lnTo>
                  <a:lnTo>
                    <a:pt x="2119299" y="1472653"/>
                  </a:lnTo>
                  <a:lnTo>
                    <a:pt x="2125738" y="1480845"/>
                  </a:lnTo>
                  <a:lnTo>
                    <a:pt x="2142274" y="1468323"/>
                  </a:lnTo>
                  <a:close/>
                </a:path>
                <a:path w="3085465" h="2282825">
                  <a:moveTo>
                    <a:pt x="2164499" y="2164778"/>
                  </a:moveTo>
                  <a:lnTo>
                    <a:pt x="2160308" y="2155253"/>
                  </a:lnTo>
                  <a:lnTo>
                    <a:pt x="2141194" y="2163305"/>
                  </a:lnTo>
                  <a:lnTo>
                    <a:pt x="2145385" y="2172792"/>
                  </a:lnTo>
                  <a:lnTo>
                    <a:pt x="2164499" y="2164778"/>
                  </a:lnTo>
                  <a:close/>
                </a:path>
                <a:path w="3085465" h="2282825">
                  <a:moveTo>
                    <a:pt x="2182457" y="1435087"/>
                  </a:moveTo>
                  <a:lnTo>
                    <a:pt x="2175560" y="1427403"/>
                  </a:lnTo>
                  <a:lnTo>
                    <a:pt x="2163584" y="1437805"/>
                  </a:lnTo>
                  <a:lnTo>
                    <a:pt x="2159952" y="1440751"/>
                  </a:lnTo>
                  <a:lnTo>
                    <a:pt x="2166620" y="1448714"/>
                  </a:lnTo>
                  <a:lnTo>
                    <a:pt x="2170265" y="1445768"/>
                  </a:lnTo>
                  <a:lnTo>
                    <a:pt x="2182457" y="1435087"/>
                  </a:lnTo>
                  <a:close/>
                </a:path>
                <a:path w="3085465" h="2282825">
                  <a:moveTo>
                    <a:pt x="2212327" y="2144064"/>
                  </a:moveTo>
                  <a:lnTo>
                    <a:pt x="2207768" y="2134806"/>
                  </a:lnTo>
                  <a:lnTo>
                    <a:pt x="2192667" y="2141766"/>
                  </a:lnTo>
                  <a:lnTo>
                    <a:pt x="2189073" y="2143328"/>
                  </a:lnTo>
                  <a:lnTo>
                    <a:pt x="2193226" y="2152815"/>
                  </a:lnTo>
                  <a:lnTo>
                    <a:pt x="2196858" y="2151291"/>
                  </a:lnTo>
                  <a:lnTo>
                    <a:pt x="2212327" y="2144064"/>
                  </a:lnTo>
                  <a:close/>
                </a:path>
                <a:path w="3085465" h="2282825">
                  <a:moveTo>
                    <a:pt x="2220988" y="1399679"/>
                  </a:moveTo>
                  <a:lnTo>
                    <a:pt x="2213495" y="1392453"/>
                  </a:lnTo>
                  <a:lnTo>
                    <a:pt x="2210219" y="1395768"/>
                  </a:lnTo>
                  <a:lnTo>
                    <a:pt x="2198624" y="1406588"/>
                  </a:lnTo>
                  <a:lnTo>
                    <a:pt x="2205850" y="1414094"/>
                  </a:lnTo>
                  <a:lnTo>
                    <a:pt x="2217407" y="1403324"/>
                  </a:lnTo>
                  <a:lnTo>
                    <a:pt x="2220988" y="1399679"/>
                  </a:lnTo>
                  <a:close/>
                </a:path>
                <a:path w="3085465" h="2282825">
                  <a:moveTo>
                    <a:pt x="2257272" y="1362341"/>
                  </a:moveTo>
                  <a:lnTo>
                    <a:pt x="2249538" y="1355344"/>
                  </a:lnTo>
                  <a:lnTo>
                    <a:pt x="2235352" y="1370545"/>
                  </a:lnTo>
                  <a:lnTo>
                    <a:pt x="2243086" y="1377442"/>
                  </a:lnTo>
                  <a:lnTo>
                    <a:pt x="2257272" y="1362341"/>
                  </a:lnTo>
                  <a:close/>
                </a:path>
                <a:path w="3085465" h="2282825">
                  <a:moveTo>
                    <a:pt x="2259419" y="2121738"/>
                  </a:moveTo>
                  <a:lnTo>
                    <a:pt x="2254504" y="2112670"/>
                  </a:lnTo>
                  <a:lnTo>
                    <a:pt x="2249068" y="2115477"/>
                  </a:lnTo>
                  <a:lnTo>
                    <a:pt x="2236038" y="2121598"/>
                  </a:lnTo>
                  <a:lnTo>
                    <a:pt x="2240597" y="2130895"/>
                  </a:lnTo>
                  <a:lnTo>
                    <a:pt x="2253627" y="2124773"/>
                  </a:lnTo>
                  <a:lnTo>
                    <a:pt x="2259419" y="2121738"/>
                  </a:lnTo>
                  <a:close/>
                </a:path>
                <a:path w="3085465" h="2282825">
                  <a:moveTo>
                    <a:pt x="2291435" y="1322755"/>
                  </a:moveTo>
                  <a:lnTo>
                    <a:pt x="2283333" y="1316355"/>
                  </a:lnTo>
                  <a:lnTo>
                    <a:pt x="2274493" y="1327086"/>
                  </a:lnTo>
                  <a:lnTo>
                    <a:pt x="2270112" y="1332191"/>
                  </a:lnTo>
                  <a:lnTo>
                    <a:pt x="2278037" y="1338872"/>
                  </a:lnTo>
                  <a:lnTo>
                    <a:pt x="2282406" y="1333804"/>
                  </a:lnTo>
                  <a:lnTo>
                    <a:pt x="2291435" y="1322755"/>
                  </a:lnTo>
                  <a:close/>
                </a:path>
                <a:path w="3085465" h="2282825">
                  <a:moveTo>
                    <a:pt x="2305558" y="2097976"/>
                  </a:moveTo>
                  <a:lnTo>
                    <a:pt x="2300579" y="2088870"/>
                  </a:lnTo>
                  <a:lnTo>
                    <a:pt x="2282164" y="2098395"/>
                  </a:lnTo>
                  <a:lnTo>
                    <a:pt x="2287143" y="2107514"/>
                  </a:lnTo>
                  <a:lnTo>
                    <a:pt x="2305558" y="2097976"/>
                  </a:lnTo>
                  <a:close/>
                </a:path>
                <a:path w="3085465" h="2282825">
                  <a:moveTo>
                    <a:pt x="2323515" y="1281645"/>
                  </a:moveTo>
                  <a:lnTo>
                    <a:pt x="2314956" y="1275753"/>
                  </a:lnTo>
                  <a:lnTo>
                    <a:pt x="2313432" y="1277962"/>
                  </a:lnTo>
                  <a:lnTo>
                    <a:pt x="2302522" y="1292186"/>
                  </a:lnTo>
                  <a:lnTo>
                    <a:pt x="2310904" y="1298308"/>
                  </a:lnTo>
                  <a:lnTo>
                    <a:pt x="2321776" y="1284122"/>
                  </a:lnTo>
                  <a:lnTo>
                    <a:pt x="2323515" y="1281645"/>
                  </a:lnTo>
                  <a:close/>
                </a:path>
                <a:path w="3085465" h="2282825">
                  <a:moveTo>
                    <a:pt x="2350947" y="2072386"/>
                  </a:moveTo>
                  <a:lnTo>
                    <a:pt x="2345601" y="2063496"/>
                  </a:lnTo>
                  <a:lnTo>
                    <a:pt x="2327656" y="2073719"/>
                  </a:lnTo>
                  <a:lnTo>
                    <a:pt x="2332901" y="2082609"/>
                  </a:lnTo>
                  <a:lnTo>
                    <a:pt x="2350947" y="2072386"/>
                  </a:lnTo>
                  <a:close/>
                </a:path>
                <a:path w="3085465" h="2282825">
                  <a:moveTo>
                    <a:pt x="2352941" y="1238694"/>
                  </a:moveTo>
                  <a:lnTo>
                    <a:pt x="2344191" y="1233068"/>
                  </a:lnTo>
                  <a:lnTo>
                    <a:pt x="2332774" y="1250429"/>
                  </a:lnTo>
                  <a:lnTo>
                    <a:pt x="2341524" y="1255953"/>
                  </a:lnTo>
                  <a:lnTo>
                    <a:pt x="2352941" y="1238694"/>
                  </a:lnTo>
                  <a:close/>
                </a:path>
                <a:path w="3085465" h="2282825">
                  <a:moveTo>
                    <a:pt x="2380145" y="1194028"/>
                  </a:moveTo>
                  <a:lnTo>
                    <a:pt x="2371026" y="1189062"/>
                  </a:lnTo>
                  <a:lnTo>
                    <a:pt x="2365362" y="1199095"/>
                  </a:lnTo>
                  <a:lnTo>
                    <a:pt x="2360625" y="1206881"/>
                  </a:lnTo>
                  <a:lnTo>
                    <a:pt x="2369553" y="1212126"/>
                  </a:lnTo>
                  <a:lnTo>
                    <a:pt x="2374341" y="1204341"/>
                  </a:lnTo>
                  <a:lnTo>
                    <a:pt x="2380145" y="1194028"/>
                  </a:lnTo>
                  <a:close/>
                </a:path>
                <a:path w="3085465" h="2282825">
                  <a:moveTo>
                    <a:pt x="2395461" y="2045360"/>
                  </a:moveTo>
                  <a:lnTo>
                    <a:pt x="2389797" y="2036660"/>
                  </a:lnTo>
                  <a:lnTo>
                    <a:pt x="2372220" y="2047570"/>
                  </a:lnTo>
                  <a:lnTo>
                    <a:pt x="2377833" y="2056269"/>
                  </a:lnTo>
                  <a:lnTo>
                    <a:pt x="2395461" y="2045360"/>
                  </a:lnTo>
                  <a:close/>
                </a:path>
                <a:path w="3085465" h="2282825">
                  <a:moveTo>
                    <a:pt x="2422550" y="1161846"/>
                  </a:moveTo>
                  <a:lnTo>
                    <a:pt x="2422144" y="1152004"/>
                  </a:lnTo>
                  <a:lnTo>
                    <a:pt x="2420239" y="1105547"/>
                  </a:lnTo>
                  <a:lnTo>
                    <a:pt x="2373973" y="1137589"/>
                  </a:lnTo>
                  <a:lnTo>
                    <a:pt x="2393543" y="1147356"/>
                  </a:lnTo>
                  <a:lnTo>
                    <a:pt x="2385898" y="1161948"/>
                  </a:lnTo>
                  <a:lnTo>
                    <a:pt x="2395245" y="1166596"/>
                  </a:lnTo>
                  <a:lnTo>
                    <a:pt x="2402840" y="1152004"/>
                  </a:lnTo>
                  <a:lnTo>
                    <a:pt x="2422550" y="1161846"/>
                  </a:lnTo>
                  <a:close/>
                </a:path>
                <a:path w="3085465" h="2282825">
                  <a:moveTo>
                    <a:pt x="2439022" y="2016861"/>
                  </a:moveTo>
                  <a:lnTo>
                    <a:pt x="2433028" y="2008390"/>
                  </a:lnTo>
                  <a:lnTo>
                    <a:pt x="2415857" y="2019998"/>
                  </a:lnTo>
                  <a:lnTo>
                    <a:pt x="2421890" y="2028507"/>
                  </a:lnTo>
                  <a:lnTo>
                    <a:pt x="2439022" y="2016861"/>
                  </a:lnTo>
                  <a:close/>
                </a:path>
                <a:path w="3085465" h="2282825">
                  <a:moveTo>
                    <a:pt x="2481783" y="1986940"/>
                  </a:moveTo>
                  <a:lnTo>
                    <a:pt x="2475382" y="1978698"/>
                  </a:lnTo>
                  <a:lnTo>
                    <a:pt x="2461387" y="1989061"/>
                  </a:lnTo>
                  <a:lnTo>
                    <a:pt x="2458809" y="1990801"/>
                  </a:lnTo>
                  <a:lnTo>
                    <a:pt x="2464803" y="1999272"/>
                  </a:lnTo>
                  <a:lnTo>
                    <a:pt x="2467419" y="1997532"/>
                  </a:lnTo>
                  <a:lnTo>
                    <a:pt x="2481783" y="1986940"/>
                  </a:lnTo>
                  <a:close/>
                </a:path>
                <a:path w="3085465" h="2282825">
                  <a:moveTo>
                    <a:pt x="2523452" y="1955673"/>
                  </a:moveTo>
                  <a:lnTo>
                    <a:pt x="2516822" y="1947710"/>
                  </a:lnTo>
                  <a:lnTo>
                    <a:pt x="2510929" y="1952409"/>
                  </a:lnTo>
                  <a:lnTo>
                    <a:pt x="2500477" y="1960194"/>
                  </a:lnTo>
                  <a:lnTo>
                    <a:pt x="2506827" y="1968436"/>
                  </a:lnTo>
                  <a:lnTo>
                    <a:pt x="2517279" y="1960600"/>
                  </a:lnTo>
                  <a:lnTo>
                    <a:pt x="2523452" y="1955673"/>
                  </a:lnTo>
                  <a:close/>
                </a:path>
                <a:path w="3085465" h="2282825">
                  <a:moveTo>
                    <a:pt x="2563914" y="1923173"/>
                  </a:moveTo>
                  <a:lnTo>
                    <a:pt x="2557284" y="1915210"/>
                  </a:lnTo>
                  <a:lnTo>
                    <a:pt x="2541079" y="1928241"/>
                  </a:lnTo>
                  <a:lnTo>
                    <a:pt x="2547709" y="1936153"/>
                  </a:lnTo>
                  <a:lnTo>
                    <a:pt x="2563914" y="1923173"/>
                  </a:lnTo>
                  <a:close/>
                </a:path>
                <a:path w="3085465" h="2282825">
                  <a:moveTo>
                    <a:pt x="2603233" y="1889010"/>
                  </a:moveTo>
                  <a:lnTo>
                    <a:pt x="2596324" y="1881276"/>
                  </a:lnTo>
                  <a:lnTo>
                    <a:pt x="2580627" y="1894954"/>
                  </a:lnTo>
                  <a:lnTo>
                    <a:pt x="2587574" y="1902688"/>
                  </a:lnTo>
                  <a:lnTo>
                    <a:pt x="2603233" y="1889010"/>
                  </a:lnTo>
                  <a:close/>
                </a:path>
                <a:path w="3085465" h="2282825">
                  <a:moveTo>
                    <a:pt x="2641396" y="1853615"/>
                  </a:moveTo>
                  <a:lnTo>
                    <a:pt x="2634081" y="1846199"/>
                  </a:lnTo>
                  <a:lnTo>
                    <a:pt x="2619019" y="1860473"/>
                  </a:lnTo>
                  <a:lnTo>
                    <a:pt x="2626347" y="1867890"/>
                  </a:lnTo>
                  <a:lnTo>
                    <a:pt x="2641396" y="1853615"/>
                  </a:lnTo>
                  <a:close/>
                </a:path>
                <a:path w="3085465" h="2282825">
                  <a:moveTo>
                    <a:pt x="2678506" y="1816925"/>
                  </a:moveTo>
                  <a:lnTo>
                    <a:pt x="2671000" y="1809826"/>
                  </a:lnTo>
                  <a:lnTo>
                    <a:pt x="2656408" y="1824659"/>
                  </a:lnTo>
                  <a:lnTo>
                    <a:pt x="2663952" y="1831797"/>
                  </a:lnTo>
                  <a:lnTo>
                    <a:pt x="2678506" y="1816925"/>
                  </a:lnTo>
                  <a:close/>
                </a:path>
                <a:path w="3085465" h="2282825">
                  <a:moveTo>
                    <a:pt x="2714371" y="1779219"/>
                  </a:moveTo>
                  <a:lnTo>
                    <a:pt x="2706535" y="1772361"/>
                  </a:lnTo>
                  <a:lnTo>
                    <a:pt x="2692908" y="1787410"/>
                  </a:lnTo>
                  <a:lnTo>
                    <a:pt x="2692679" y="1787639"/>
                  </a:lnTo>
                  <a:lnTo>
                    <a:pt x="2700236" y="1794776"/>
                  </a:lnTo>
                  <a:lnTo>
                    <a:pt x="2700515" y="1794497"/>
                  </a:lnTo>
                  <a:lnTo>
                    <a:pt x="2714371" y="1779219"/>
                  </a:lnTo>
                  <a:close/>
                </a:path>
                <a:path w="3085465" h="2282825">
                  <a:moveTo>
                    <a:pt x="2748991" y="1740179"/>
                  </a:moveTo>
                  <a:lnTo>
                    <a:pt x="2740837" y="1733638"/>
                  </a:lnTo>
                  <a:lnTo>
                    <a:pt x="2734157" y="1741741"/>
                  </a:lnTo>
                  <a:lnTo>
                    <a:pt x="2727350" y="1749247"/>
                  </a:lnTo>
                  <a:lnTo>
                    <a:pt x="2735173" y="1756054"/>
                  </a:lnTo>
                  <a:lnTo>
                    <a:pt x="2742031" y="1748561"/>
                  </a:lnTo>
                  <a:lnTo>
                    <a:pt x="2748991" y="1740179"/>
                  </a:lnTo>
                  <a:close/>
                </a:path>
                <a:path w="3085465" h="2282825">
                  <a:moveTo>
                    <a:pt x="2782227" y="1700263"/>
                  </a:moveTo>
                  <a:lnTo>
                    <a:pt x="2773896" y="1694053"/>
                  </a:lnTo>
                  <a:lnTo>
                    <a:pt x="2773476" y="1694599"/>
                  </a:lnTo>
                  <a:lnTo>
                    <a:pt x="2760776" y="1709839"/>
                  </a:lnTo>
                  <a:lnTo>
                    <a:pt x="2768879" y="1716328"/>
                  </a:lnTo>
                  <a:lnTo>
                    <a:pt x="2782227" y="1700263"/>
                  </a:lnTo>
                  <a:close/>
                </a:path>
                <a:path w="3085465" h="2282825">
                  <a:moveTo>
                    <a:pt x="2813951" y="1659102"/>
                  </a:moveTo>
                  <a:lnTo>
                    <a:pt x="2805569" y="1652930"/>
                  </a:lnTo>
                  <a:lnTo>
                    <a:pt x="2792907" y="1669326"/>
                  </a:lnTo>
                  <a:lnTo>
                    <a:pt x="2801289" y="1675536"/>
                  </a:lnTo>
                  <a:lnTo>
                    <a:pt x="2813951" y="1659102"/>
                  </a:lnTo>
                  <a:close/>
                </a:path>
                <a:path w="3085465" h="2282825">
                  <a:moveTo>
                    <a:pt x="2844330" y="1616710"/>
                  </a:moveTo>
                  <a:lnTo>
                    <a:pt x="2835719" y="1610855"/>
                  </a:lnTo>
                  <a:lnTo>
                    <a:pt x="2823705" y="1627797"/>
                  </a:lnTo>
                  <a:lnTo>
                    <a:pt x="2832316" y="1633651"/>
                  </a:lnTo>
                  <a:lnTo>
                    <a:pt x="2844330" y="1616710"/>
                  </a:lnTo>
                  <a:close/>
                </a:path>
                <a:path w="3085465" h="2282825">
                  <a:moveTo>
                    <a:pt x="2873286" y="1573428"/>
                  </a:moveTo>
                  <a:lnTo>
                    <a:pt x="2864447" y="1567954"/>
                  </a:lnTo>
                  <a:lnTo>
                    <a:pt x="2853118" y="1585353"/>
                  </a:lnTo>
                  <a:lnTo>
                    <a:pt x="2862008" y="1590827"/>
                  </a:lnTo>
                  <a:lnTo>
                    <a:pt x="2873286" y="1573428"/>
                  </a:lnTo>
                  <a:close/>
                </a:path>
                <a:path w="3085465" h="2282825">
                  <a:moveTo>
                    <a:pt x="2900870" y="1529283"/>
                  </a:moveTo>
                  <a:lnTo>
                    <a:pt x="2891790" y="1524127"/>
                  </a:lnTo>
                  <a:lnTo>
                    <a:pt x="2881211" y="1541983"/>
                  </a:lnTo>
                  <a:lnTo>
                    <a:pt x="2890278" y="1547101"/>
                  </a:lnTo>
                  <a:lnTo>
                    <a:pt x="2900870" y="1529283"/>
                  </a:lnTo>
                  <a:close/>
                </a:path>
                <a:path w="3085465" h="2282825">
                  <a:moveTo>
                    <a:pt x="2927058" y="1484210"/>
                  </a:moveTo>
                  <a:lnTo>
                    <a:pt x="2917812" y="1479423"/>
                  </a:lnTo>
                  <a:lnTo>
                    <a:pt x="2911779" y="1490510"/>
                  </a:lnTo>
                  <a:lnTo>
                    <a:pt x="2907728" y="1497330"/>
                  </a:lnTo>
                  <a:lnTo>
                    <a:pt x="2916745" y="1502486"/>
                  </a:lnTo>
                  <a:lnTo>
                    <a:pt x="2920885" y="1495628"/>
                  </a:lnTo>
                  <a:lnTo>
                    <a:pt x="2927058" y="1484210"/>
                  </a:lnTo>
                  <a:close/>
                </a:path>
                <a:path w="3085465" h="2282825">
                  <a:moveTo>
                    <a:pt x="2951594" y="1438211"/>
                  </a:moveTo>
                  <a:lnTo>
                    <a:pt x="2942158" y="1433893"/>
                  </a:lnTo>
                  <a:lnTo>
                    <a:pt x="2941193" y="1435912"/>
                  </a:lnTo>
                  <a:lnTo>
                    <a:pt x="2932493" y="1452029"/>
                  </a:lnTo>
                  <a:lnTo>
                    <a:pt x="2941751" y="1456766"/>
                  </a:lnTo>
                  <a:lnTo>
                    <a:pt x="2950400" y="1440700"/>
                  </a:lnTo>
                  <a:lnTo>
                    <a:pt x="2951594" y="1438211"/>
                  </a:lnTo>
                  <a:close/>
                </a:path>
                <a:path w="3085465" h="2282825">
                  <a:moveTo>
                    <a:pt x="2974429" y="1391577"/>
                  </a:moveTo>
                  <a:lnTo>
                    <a:pt x="2964992" y="1387259"/>
                  </a:lnTo>
                  <a:lnTo>
                    <a:pt x="2955874" y="1405902"/>
                  </a:lnTo>
                  <a:lnTo>
                    <a:pt x="2965323" y="1410220"/>
                  </a:lnTo>
                  <a:lnTo>
                    <a:pt x="2974429" y="1391577"/>
                  </a:lnTo>
                  <a:close/>
                </a:path>
                <a:path w="3085465" h="2282825">
                  <a:moveTo>
                    <a:pt x="2995650" y="1344066"/>
                  </a:moveTo>
                  <a:lnTo>
                    <a:pt x="2986125" y="1340065"/>
                  </a:lnTo>
                  <a:lnTo>
                    <a:pt x="2977743" y="1359077"/>
                  </a:lnTo>
                  <a:lnTo>
                    <a:pt x="2987319" y="1363078"/>
                  </a:lnTo>
                  <a:lnTo>
                    <a:pt x="2995650" y="1344066"/>
                  </a:lnTo>
                  <a:close/>
                </a:path>
                <a:path w="3085465" h="2282825">
                  <a:moveTo>
                    <a:pt x="3015361" y="1295869"/>
                  </a:moveTo>
                  <a:lnTo>
                    <a:pt x="3005645" y="1292237"/>
                  </a:lnTo>
                  <a:lnTo>
                    <a:pt x="2998051" y="1311567"/>
                  </a:lnTo>
                  <a:lnTo>
                    <a:pt x="3007766" y="1315161"/>
                  </a:lnTo>
                  <a:lnTo>
                    <a:pt x="3015361" y="1295869"/>
                  </a:lnTo>
                  <a:close/>
                </a:path>
                <a:path w="3085465" h="2282825">
                  <a:moveTo>
                    <a:pt x="3033496" y="1246974"/>
                  </a:moveTo>
                  <a:lnTo>
                    <a:pt x="3023603" y="1243799"/>
                  </a:lnTo>
                  <a:lnTo>
                    <a:pt x="3016834" y="1263408"/>
                  </a:lnTo>
                  <a:lnTo>
                    <a:pt x="3026727" y="1266583"/>
                  </a:lnTo>
                  <a:lnTo>
                    <a:pt x="3033496" y="1246974"/>
                  </a:lnTo>
                  <a:close/>
                </a:path>
                <a:path w="3085465" h="2282825">
                  <a:moveTo>
                    <a:pt x="3049981" y="1197584"/>
                  </a:moveTo>
                  <a:lnTo>
                    <a:pt x="3039948" y="1194816"/>
                  </a:lnTo>
                  <a:lnTo>
                    <a:pt x="3036811" y="1205496"/>
                  </a:lnTo>
                  <a:lnTo>
                    <a:pt x="3033725" y="1214386"/>
                  </a:lnTo>
                  <a:lnTo>
                    <a:pt x="3043631" y="1217510"/>
                  </a:lnTo>
                  <a:lnTo>
                    <a:pt x="3046666" y="1208722"/>
                  </a:lnTo>
                  <a:lnTo>
                    <a:pt x="3049981" y="1197584"/>
                  </a:lnTo>
                  <a:close/>
                </a:path>
                <a:path w="3085465" h="2282825">
                  <a:moveTo>
                    <a:pt x="3084880" y="1157846"/>
                  </a:moveTo>
                  <a:lnTo>
                    <a:pt x="3083483" y="1151953"/>
                  </a:lnTo>
                  <a:lnTo>
                    <a:pt x="3071939" y="1103058"/>
                  </a:lnTo>
                  <a:lnTo>
                    <a:pt x="3032620" y="1143342"/>
                  </a:lnTo>
                  <a:lnTo>
                    <a:pt x="3053664" y="1149197"/>
                  </a:lnTo>
                  <a:lnTo>
                    <a:pt x="3048927" y="1164932"/>
                  </a:lnTo>
                  <a:lnTo>
                    <a:pt x="3058960" y="1167752"/>
                  </a:lnTo>
                  <a:lnTo>
                    <a:pt x="3063659" y="1151953"/>
                  </a:lnTo>
                  <a:lnTo>
                    <a:pt x="3084880" y="11578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7978" y="1531023"/>
            <a:ext cx="460522" cy="279571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8266050" y="1626504"/>
            <a:ext cx="259715" cy="353695"/>
          </a:xfrm>
          <a:custGeom>
            <a:avLst/>
            <a:gdLst/>
            <a:ahLst/>
            <a:cxnLst/>
            <a:rect l="l" t="t" r="r" b="b"/>
            <a:pathLst>
              <a:path w="259715" h="353694">
                <a:moveTo>
                  <a:pt x="128234" y="353575"/>
                </a:moveTo>
                <a:lnTo>
                  <a:pt x="141336" y="212117"/>
                </a:lnTo>
                <a:lnTo>
                  <a:pt x="0" y="214765"/>
                </a:lnTo>
                <a:lnTo>
                  <a:pt x="133531" y="0"/>
                </a:lnTo>
                <a:lnTo>
                  <a:pt x="117780" y="138949"/>
                </a:lnTo>
                <a:lnTo>
                  <a:pt x="259256" y="136161"/>
                </a:lnTo>
                <a:lnTo>
                  <a:pt x="128234" y="353575"/>
                </a:lnTo>
                <a:close/>
              </a:path>
            </a:pathLst>
          </a:custGeom>
          <a:solidFill>
            <a:srgbClr val="DAA6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">
            <a:extLst>
              <a:ext uri="{FF2B5EF4-FFF2-40B4-BE49-F238E27FC236}">
                <a16:creationId xmlns:a16="http://schemas.microsoft.com/office/drawing/2014/main" id="{7A0E15F4-0ED9-B844-9045-672F5A68889C}"/>
              </a:ext>
            </a:extLst>
          </p:cNvPr>
          <p:cNvSpPr txBox="1"/>
          <p:nvPr/>
        </p:nvSpPr>
        <p:spPr>
          <a:xfrm>
            <a:off x="248549" y="3282760"/>
            <a:ext cx="2923372" cy="87075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545465">
              <a:lnSpc>
                <a:spcPct val="100000"/>
              </a:lnSpc>
              <a:spcBef>
                <a:spcPts val="844"/>
              </a:spcBef>
            </a:pPr>
            <a:r>
              <a:rPr lang="en-US" sz="1600" b="1" spc="-5" dirty="0">
                <a:solidFill>
                  <a:srgbClr val="1E2F55"/>
                </a:solidFill>
                <a:latin typeface="Trebuchet MS"/>
                <a:cs typeface="Trebuchet MS"/>
              </a:rPr>
              <a:t>RAISING CONCERN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ts val="1650"/>
              </a:lnSpc>
              <a:spcBef>
                <a:spcPts val="735"/>
              </a:spcBef>
            </a:pPr>
            <a:r>
              <a:rPr lang="en-US" sz="1400" spc="-10" dirty="0">
                <a:latin typeface="Roboto"/>
                <a:cs typeface="Roboto"/>
              </a:rPr>
              <a:t>Raising concern and sharing opinions</a:t>
            </a:r>
            <a:endParaRPr sz="14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BF84C5-8696-0642-A3EE-37E472EC92AB}"/>
              </a:ext>
            </a:extLst>
          </p:cNvPr>
          <p:cNvSpPr txBox="1"/>
          <p:nvPr/>
        </p:nvSpPr>
        <p:spPr>
          <a:xfrm>
            <a:off x="2133600" y="133350"/>
            <a:ext cx="324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rebuchet MS" panose="020B0703020202090204" pitchFamily="34" charset="0"/>
              </a:rPr>
              <a:t>Demo Video: </a:t>
            </a:r>
            <a:r>
              <a:rPr lang="en-US" sz="2800" b="1" dirty="0">
                <a:latin typeface="Trebuchet MS" panose="020B0703020202090204" pitchFamily="34" charset="0"/>
                <a:hlinkClick r:id="rId4"/>
              </a:rPr>
              <a:t>Link</a:t>
            </a:r>
            <a:endParaRPr lang="en-US" sz="2800" b="1" dirty="0">
              <a:latin typeface="Trebuchet MS" panose="020B0703020202090204" pitchFamily="34" charset="0"/>
            </a:endParaRPr>
          </a:p>
        </p:txBody>
      </p:sp>
      <p:pic>
        <p:nvPicPr>
          <p:cNvPr id="2" name="final-video-upload-smart-city.mp4" descr="final-video-upload-smart-city.mp4">
            <a:hlinkClick r:id="" action="ppaction://media"/>
            <a:extLst>
              <a:ext uri="{FF2B5EF4-FFF2-40B4-BE49-F238E27FC236}">
                <a16:creationId xmlns:a16="http://schemas.microsoft.com/office/drawing/2014/main" id="{587B9492-E9CE-A443-9FDC-C6D73D16FD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718366"/>
            <a:ext cx="7823200" cy="44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5997" y="1821164"/>
            <a:ext cx="307296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spc="-70" dirty="0"/>
              <a:t>THANK</a:t>
            </a:r>
            <a:br>
              <a:rPr lang="en-US" sz="6000" spc="170" dirty="0"/>
            </a:br>
            <a:r>
              <a:rPr lang="en-IN" sz="6000" spc="170" dirty="0"/>
              <a:t>YOU</a:t>
            </a:r>
            <a:endParaRPr sz="6000" spc="170" dirty="0"/>
          </a:p>
        </p:txBody>
      </p:sp>
      <p:sp>
        <p:nvSpPr>
          <p:cNvPr id="3" name="object 3"/>
          <p:cNvSpPr/>
          <p:nvPr/>
        </p:nvSpPr>
        <p:spPr>
          <a:xfrm>
            <a:off x="27" y="225543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55" y="0"/>
                </a:moveTo>
                <a:lnTo>
                  <a:pt x="0" y="0"/>
                </a:lnTo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996110" y="5066468"/>
            <a:ext cx="117475" cy="7620"/>
            <a:chOff x="1996110" y="5066468"/>
            <a:chExt cx="117475" cy="7620"/>
          </a:xfrm>
        </p:grpSpPr>
        <p:sp>
          <p:nvSpPr>
            <p:cNvPr id="6" name="object 6"/>
            <p:cNvSpPr/>
            <p:nvPr/>
          </p:nvSpPr>
          <p:spPr>
            <a:xfrm>
              <a:off x="2053646" y="5066468"/>
              <a:ext cx="32384" cy="5715"/>
            </a:xfrm>
            <a:custGeom>
              <a:avLst/>
              <a:gdLst/>
              <a:ahLst/>
              <a:cxnLst/>
              <a:rect l="l" t="t" r="r" b="b"/>
              <a:pathLst>
                <a:path w="32385" h="5714">
                  <a:moveTo>
                    <a:pt x="31988" y="5303"/>
                  </a:moveTo>
                  <a:lnTo>
                    <a:pt x="0" y="0"/>
                  </a:lnTo>
                  <a:lnTo>
                    <a:pt x="29572" y="0"/>
                  </a:lnTo>
                  <a:lnTo>
                    <a:pt x="31988" y="5303"/>
                  </a:lnTo>
                  <a:close/>
                </a:path>
              </a:pathLst>
            </a:custGeom>
            <a:solidFill>
              <a:srgbClr val="47BE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6110" y="5066468"/>
              <a:ext cx="117475" cy="7620"/>
            </a:xfrm>
            <a:custGeom>
              <a:avLst/>
              <a:gdLst/>
              <a:ahLst/>
              <a:cxnLst/>
              <a:rect l="l" t="t" r="r" b="b"/>
              <a:pathLst>
                <a:path w="117475" h="7620">
                  <a:moveTo>
                    <a:pt x="117150" y="7376"/>
                  </a:moveTo>
                  <a:lnTo>
                    <a:pt x="3609" y="7376"/>
                  </a:lnTo>
                  <a:lnTo>
                    <a:pt x="0" y="0"/>
                  </a:lnTo>
                  <a:lnTo>
                    <a:pt x="57534" y="0"/>
                  </a:lnTo>
                  <a:lnTo>
                    <a:pt x="89522" y="5303"/>
                  </a:lnTo>
                  <a:lnTo>
                    <a:pt x="87106" y="0"/>
                  </a:lnTo>
                  <a:lnTo>
                    <a:pt x="113818" y="0"/>
                  </a:lnTo>
                  <a:lnTo>
                    <a:pt x="117150" y="7376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0791" y="17680"/>
            <a:ext cx="2205355" cy="624840"/>
            <a:chOff x="40791" y="17680"/>
            <a:chExt cx="2205355" cy="624840"/>
          </a:xfrm>
        </p:grpSpPr>
        <p:sp>
          <p:nvSpPr>
            <p:cNvPr id="9" name="object 9"/>
            <p:cNvSpPr/>
            <p:nvPr/>
          </p:nvSpPr>
          <p:spPr>
            <a:xfrm>
              <a:off x="584797" y="300852"/>
              <a:ext cx="453390" cy="259715"/>
            </a:xfrm>
            <a:custGeom>
              <a:avLst/>
              <a:gdLst/>
              <a:ahLst/>
              <a:cxnLst/>
              <a:rect l="l" t="t" r="r" b="b"/>
              <a:pathLst>
                <a:path w="453390" h="259715">
                  <a:moveTo>
                    <a:pt x="335903" y="259353"/>
                  </a:moveTo>
                  <a:lnTo>
                    <a:pt x="0" y="192936"/>
                  </a:lnTo>
                  <a:lnTo>
                    <a:pt x="39763" y="0"/>
                  </a:lnTo>
                  <a:lnTo>
                    <a:pt x="453304" y="93705"/>
                  </a:lnTo>
                  <a:lnTo>
                    <a:pt x="335903" y="259353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6637" y="281395"/>
              <a:ext cx="498475" cy="297180"/>
            </a:xfrm>
            <a:custGeom>
              <a:avLst/>
              <a:gdLst/>
              <a:ahLst/>
              <a:cxnLst/>
              <a:rect l="l" t="t" r="r" b="b"/>
              <a:pathLst>
                <a:path w="498475" h="297180">
                  <a:moveTo>
                    <a:pt x="360366" y="296750"/>
                  </a:moveTo>
                  <a:lnTo>
                    <a:pt x="0" y="225537"/>
                  </a:lnTo>
                  <a:lnTo>
                    <a:pt x="46538" y="0"/>
                  </a:lnTo>
                  <a:lnTo>
                    <a:pt x="218123" y="38884"/>
                  </a:lnTo>
                  <a:lnTo>
                    <a:pt x="69391" y="38884"/>
                  </a:lnTo>
                  <a:lnTo>
                    <a:pt x="36319" y="199250"/>
                  </a:lnTo>
                  <a:lnTo>
                    <a:pt x="347732" y="260810"/>
                  </a:lnTo>
                  <a:lnTo>
                    <a:pt x="385850" y="260810"/>
                  </a:lnTo>
                  <a:lnTo>
                    <a:pt x="360366" y="296750"/>
                  </a:lnTo>
                  <a:close/>
                </a:path>
                <a:path w="498475" h="297180">
                  <a:moveTo>
                    <a:pt x="385850" y="260810"/>
                  </a:moveTo>
                  <a:lnTo>
                    <a:pt x="347732" y="260810"/>
                  </a:lnTo>
                  <a:lnTo>
                    <a:pt x="444752" y="123909"/>
                  </a:lnTo>
                  <a:lnTo>
                    <a:pt x="69391" y="38884"/>
                  </a:lnTo>
                  <a:lnTo>
                    <a:pt x="218123" y="38884"/>
                  </a:lnTo>
                  <a:lnTo>
                    <a:pt x="498204" y="102357"/>
                  </a:lnTo>
                  <a:lnTo>
                    <a:pt x="385850" y="260810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271" y="177099"/>
              <a:ext cx="177850" cy="1237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54773" y="466623"/>
              <a:ext cx="153035" cy="73660"/>
            </a:xfrm>
            <a:custGeom>
              <a:avLst/>
              <a:gdLst/>
              <a:ahLst/>
              <a:cxnLst/>
              <a:rect l="l" t="t" r="r" b="b"/>
              <a:pathLst>
                <a:path w="153034" h="73659">
                  <a:moveTo>
                    <a:pt x="63639" y="9347"/>
                  </a:moveTo>
                  <a:lnTo>
                    <a:pt x="6819" y="0"/>
                  </a:lnTo>
                  <a:lnTo>
                    <a:pt x="0" y="49479"/>
                  </a:lnTo>
                  <a:lnTo>
                    <a:pt x="56832" y="58826"/>
                  </a:lnTo>
                  <a:lnTo>
                    <a:pt x="63639" y="9347"/>
                  </a:lnTo>
                  <a:close/>
                </a:path>
                <a:path w="153034" h="73659">
                  <a:moveTo>
                    <a:pt x="152933" y="24041"/>
                  </a:moveTo>
                  <a:lnTo>
                    <a:pt x="96126" y="14693"/>
                  </a:lnTo>
                  <a:lnTo>
                    <a:pt x="89293" y="64173"/>
                  </a:lnTo>
                  <a:lnTo>
                    <a:pt x="146138" y="73545"/>
                  </a:lnTo>
                  <a:lnTo>
                    <a:pt x="152933" y="24041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494" y="129171"/>
              <a:ext cx="386715" cy="450850"/>
            </a:xfrm>
            <a:custGeom>
              <a:avLst/>
              <a:gdLst/>
              <a:ahLst/>
              <a:cxnLst/>
              <a:rect l="l" t="t" r="r" b="b"/>
              <a:pathLst>
                <a:path w="386714" h="450850">
                  <a:moveTo>
                    <a:pt x="231000" y="40589"/>
                  </a:moveTo>
                  <a:lnTo>
                    <a:pt x="95605" y="0"/>
                  </a:lnTo>
                  <a:lnTo>
                    <a:pt x="0" y="282790"/>
                  </a:lnTo>
                  <a:lnTo>
                    <a:pt x="45008" y="294119"/>
                  </a:lnTo>
                  <a:lnTo>
                    <a:pt x="59448" y="260235"/>
                  </a:lnTo>
                  <a:lnTo>
                    <a:pt x="118541" y="276606"/>
                  </a:lnTo>
                  <a:lnTo>
                    <a:pt x="184035" y="80391"/>
                  </a:lnTo>
                  <a:lnTo>
                    <a:pt x="210693" y="89192"/>
                  </a:lnTo>
                  <a:lnTo>
                    <a:pt x="231000" y="40589"/>
                  </a:lnTo>
                  <a:close/>
                </a:path>
                <a:path w="386714" h="450850">
                  <a:moveTo>
                    <a:pt x="386283" y="389902"/>
                  </a:moveTo>
                  <a:lnTo>
                    <a:pt x="307721" y="368287"/>
                  </a:lnTo>
                  <a:lnTo>
                    <a:pt x="286981" y="422351"/>
                  </a:lnTo>
                  <a:lnTo>
                    <a:pt x="372694" y="450824"/>
                  </a:lnTo>
                  <a:lnTo>
                    <a:pt x="386283" y="389902"/>
                  </a:lnTo>
                  <a:close/>
                </a:path>
              </a:pathLst>
            </a:custGeom>
            <a:solidFill>
              <a:srgbClr val="FFF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5780" y="17690"/>
              <a:ext cx="387350" cy="495300"/>
            </a:xfrm>
            <a:custGeom>
              <a:avLst/>
              <a:gdLst/>
              <a:ahLst/>
              <a:cxnLst/>
              <a:rect l="l" t="t" r="r" b="b"/>
              <a:pathLst>
                <a:path w="387350" h="495300">
                  <a:moveTo>
                    <a:pt x="198742" y="42037"/>
                  </a:moveTo>
                  <a:lnTo>
                    <a:pt x="179412" y="31445"/>
                  </a:lnTo>
                  <a:lnTo>
                    <a:pt x="0" y="422046"/>
                  </a:lnTo>
                  <a:lnTo>
                    <a:pt x="19354" y="432676"/>
                  </a:lnTo>
                  <a:lnTo>
                    <a:pt x="198742" y="42037"/>
                  </a:lnTo>
                  <a:close/>
                </a:path>
                <a:path w="387350" h="495300">
                  <a:moveTo>
                    <a:pt x="387337" y="8432"/>
                  </a:moveTo>
                  <a:lnTo>
                    <a:pt x="367118" y="0"/>
                  </a:lnTo>
                  <a:lnTo>
                    <a:pt x="197180" y="486410"/>
                  </a:lnTo>
                  <a:lnTo>
                    <a:pt x="217373" y="494842"/>
                  </a:lnTo>
                  <a:lnTo>
                    <a:pt x="387337" y="8432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7717" y="73319"/>
              <a:ext cx="788035" cy="530860"/>
            </a:xfrm>
            <a:custGeom>
              <a:avLst/>
              <a:gdLst/>
              <a:ahLst/>
              <a:cxnLst/>
              <a:rect l="l" t="t" r="r" b="b"/>
              <a:pathLst>
                <a:path w="788035" h="530860">
                  <a:moveTo>
                    <a:pt x="787847" y="530726"/>
                  </a:moveTo>
                  <a:lnTo>
                    <a:pt x="0" y="274712"/>
                  </a:lnTo>
                  <a:lnTo>
                    <a:pt x="14026" y="210274"/>
                  </a:lnTo>
                  <a:lnTo>
                    <a:pt x="35028" y="118232"/>
                  </a:lnTo>
                  <a:lnTo>
                    <a:pt x="54136" y="35752"/>
                  </a:lnTo>
                  <a:lnTo>
                    <a:pt x="62476" y="0"/>
                  </a:lnTo>
                  <a:lnTo>
                    <a:pt x="787847" y="8894"/>
                  </a:lnTo>
                  <a:lnTo>
                    <a:pt x="787847" y="373609"/>
                  </a:lnTo>
                  <a:lnTo>
                    <a:pt x="445474" y="270038"/>
                  </a:lnTo>
                  <a:lnTo>
                    <a:pt x="439698" y="292834"/>
                  </a:lnTo>
                  <a:lnTo>
                    <a:pt x="787875" y="398166"/>
                  </a:lnTo>
                  <a:lnTo>
                    <a:pt x="787875" y="465979"/>
                  </a:lnTo>
                  <a:lnTo>
                    <a:pt x="787847" y="530726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97426" y="343347"/>
              <a:ext cx="348615" cy="128270"/>
            </a:xfrm>
            <a:custGeom>
              <a:avLst/>
              <a:gdLst/>
              <a:ahLst/>
              <a:cxnLst/>
              <a:rect l="l" t="t" r="r" b="b"/>
              <a:pathLst>
                <a:path w="348614" h="128270">
                  <a:moveTo>
                    <a:pt x="348176" y="128128"/>
                  </a:moveTo>
                  <a:lnTo>
                    <a:pt x="0" y="22796"/>
                  </a:lnTo>
                  <a:lnTo>
                    <a:pt x="5803" y="0"/>
                  </a:lnTo>
                  <a:lnTo>
                    <a:pt x="348176" y="103662"/>
                  </a:lnTo>
                  <a:lnTo>
                    <a:pt x="348176" y="128128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5193" y="117150"/>
              <a:ext cx="80645" cy="76200"/>
            </a:xfrm>
            <a:custGeom>
              <a:avLst/>
              <a:gdLst/>
              <a:ahLst/>
              <a:cxnLst/>
              <a:rect l="l" t="t" r="r" b="b"/>
              <a:pathLst>
                <a:path w="80645" h="76200">
                  <a:moveTo>
                    <a:pt x="64115" y="75675"/>
                  </a:moveTo>
                  <a:lnTo>
                    <a:pt x="0" y="52605"/>
                  </a:lnTo>
                  <a:lnTo>
                    <a:pt x="18659" y="0"/>
                  </a:lnTo>
                  <a:lnTo>
                    <a:pt x="80359" y="22614"/>
                  </a:lnTo>
                  <a:lnTo>
                    <a:pt x="64115" y="75675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8624" y="73380"/>
              <a:ext cx="1667510" cy="569595"/>
            </a:xfrm>
            <a:custGeom>
              <a:avLst/>
              <a:gdLst/>
              <a:ahLst/>
              <a:cxnLst/>
              <a:rect l="l" t="t" r="r" b="b"/>
              <a:pathLst>
                <a:path w="1667510" h="569595">
                  <a:moveTo>
                    <a:pt x="1666938" y="530694"/>
                  </a:moveTo>
                  <a:lnTo>
                    <a:pt x="1242961" y="392950"/>
                  </a:lnTo>
                  <a:lnTo>
                    <a:pt x="1242961" y="411861"/>
                  </a:lnTo>
                  <a:lnTo>
                    <a:pt x="1197622" y="396087"/>
                  </a:lnTo>
                  <a:lnTo>
                    <a:pt x="1134694" y="374192"/>
                  </a:lnTo>
                  <a:lnTo>
                    <a:pt x="1075436" y="353568"/>
                  </a:lnTo>
                  <a:lnTo>
                    <a:pt x="1021283" y="334721"/>
                  </a:lnTo>
                  <a:lnTo>
                    <a:pt x="973670" y="318135"/>
                  </a:lnTo>
                  <a:lnTo>
                    <a:pt x="934046" y="304330"/>
                  </a:lnTo>
                  <a:lnTo>
                    <a:pt x="884542" y="287032"/>
                  </a:lnTo>
                  <a:lnTo>
                    <a:pt x="877316" y="284429"/>
                  </a:lnTo>
                  <a:lnTo>
                    <a:pt x="877874" y="280911"/>
                  </a:lnTo>
                  <a:lnTo>
                    <a:pt x="878408" y="278155"/>
                  </a:lnTo>
                  <a:lnTo>
                    <a:pt x="877887" y="280898"/>
                  </a:lnTo>
                  <a:lnTo>
                    <a:pt x="877341" y="284416"/>
                  </a:lnTo>
                  <a:lnTo>
                    <a:pt x="877557" y="284543"/>
                  </a:lnTo>
                  <a:lnTo>
                    <a:pt x="884567" y="287020"/>
                  </a:lnTo>
                  <a:lnTo>
                    <a:pt x="903859" y="293789"/>
                  </a:lnTo>
                  <a:lnTo>
                    <a:pt x="934085" y="304317"/>
                  </a:lnTo>
                  <a:lnTo>
                    <a:pt x="973670" y="318135"/>
                  </a:lnTo>
                  <a:lnTo>
                    <a:pt x="1021283" y="334721"/>
                  </a:lnTo>
                  <a:lnTo>
                    <a:pt x="1075436" y="353568"/>
                  </a:lnTo>
                  <a:lnTo>
                    <a:pt x="1134694" y="374192"/>
                  </a:lnTo>
                  <a:lnTo>
                    <a:pt x="1197622" y="396087"/>
                  </a:lnTo>
                  <a:lnTo>
                    <a:pt x="1242961" y="411861"/>
                  </a:lnTo>
                  <a:lnTo>
                    <a:pt x="1242961" y="392950"/>
                  </a:lnTo>
                  <a:lnTo>
                    <a:pt x="879081" y="274726"/>
                  </a:lnTo>
                  <a:lnTo>
                    <a:pt x="33629" y="0"/>
                  </a:lnTo>
                  <a:lnTo>
                    <a:pt x="0" y="32207"/>
                  </a:lnTo>
                  <a:lnTo>
                    <a:pt x="1652079" y="569010"/>
                  </a:lnTo>
                  <a:lnTo>
                    <a:pt x="1659661" y="556780"/>
                  </a:lnTo>
                  <a:lnTo>
                    <a:pt x="1619389" y="542772"/>
                  </a:lnTo>
                  <a:lnTo>
                    <a:pt x="1571231" y="526034"/>
                  </a:lnTo>
                  <a:lnTo>
                    <a:pt x="1516646" y="507047"/>
                  </a:lnTo>
                  <a:lnTo>
                    <a:pt x="1457058" y="486333"/>
                  </a:lnTo>
                  <a:lnTo>
                    <a:pt x="1393913" y="464375"/>
                  </a:lnTo>
                  <a:lnTo>
                    <a:pt x="1328674" y="441680"/>
                  </a:lnTo>
                  <a:lnTo>
                    <a:pt x="1393913" y="464375"/>
                  </a:lnTo>
                  <a:lnTo>
                    <a:pt x="1457058" y="486333"/>
                  </a:lnTo>
                  <a:lnTo>
                    <a:pt x="1516646" y="507047"/>
                  </a:lnTo>
                  <a:lnTo>
                    <a:pt x="1571231" y="526034"/>
                  </a:lnTo>
                  <a:lnTo>
                    <a:pt x="1619389" y="542772"/>
                  </a:lnTo>
                  <a:lnTo>
                    <a:pt x="1659686" y="556768"/>
                  </a:lnTo>
                  <a:lnTo>
                    <a:pt x="1666938" y="545147"/>
                  </a:lnTo>
                  <a:lnTo>
                    <a:pt x="1666938" y="530694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689" y="137851"/>
              <a:ext cx="281305" cy="255270"/>
            </a:xfrm>
            <a:custGeom>
              <a:avLst/>
              <a:gdLst/>
              <a:ahLst/>
              <a:cxnLst/>
              <a:rect l="l" t="t" r="r" b="b"/>
              <a:pathLst>
                <a:path w="281305" h="255270">
                  <a:moveTo>
                    <a:pt x="121121" y="254830"/>
                  </a:moveTo>
                  <a:lnTo>
                    <a:pt x="92422" y="235134"/>
                  </a:lnTo>
                  <a:lnTo>
                    <a:pt x="61654" y="213938"/>
                  </a:lnTo>
                  <a:lnTo>
                    <a:pt x="30339" y="192281"/>
                  </a:lnTo>
                  <a:lnTo>
                    <a:pt x="0" y="171202"/>
                  </a:lnTo>
                  <a:lnTo>
                    <a:pt x="29828" y="128918"/>
                  </a:lnTo>
                  <a:lnTo>
                    <a:pt x="57405" y="83745"/>
                  </a:lnTo>
                  <a:lnTo>
                    <a:pt x="81708" y="39500"/>
                  </a:lnTo>
                  <a:lnTo>
                    <a:pt x="101712" y="0"/>
                  </a:lnTo>
                  <a:lnTo>
                    <a:pt x="281034" y="106242"/>
                  </a:lnTo>
                  <a:lnTo>
                    <a:pt x="126675" y="254192"/>
                  </a:lnTo>
                  <a:lnTo>
                    <a:pt x="121121" y="254830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19" y="339766"/>
              <a:ext cx="114596" cy="7218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91" y="64091"/>
              <a:ext cx="353261" cy="30083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817" y="59423"/>
              <a:ext cx="571500" cy="375920"/>
            </a:xfrm>
            <a:custGeom>
              <a:avLst/>
              <a:gdLst/>
              <a:ahLst/>
              <a:cxnLst/>
              <a:rect l="l" t="t" r="r" b="b"/>
              <a:pathLst>
                <a:path w="571500" h="375920">
                  <a:moveTo>
                    <a:pt x="39928" y="267868"/>
                  </a:moveTo>
                  <a:lnTo>
                    <a:pt x="33477" y="262775"/>
                  </a:lnTo>
                  <a:lnTo>
                    <a:pt x="29565" y="267716"/>
                  </a:lnTo>
                  <a:lnTo>
                    <a:pt x="25819" y="272097"/>
                  </a:lnTo>
                  <a:lnTo>
                    <a:pt x="29565" y="267665"/>
                  </a:lnTo>
                  <a:lnTo>
                    <a:pt x="33477" y="262775"/>
                  </a:lnTo>
                  <a:lnTo>
                    <a:pt x="22263" y="253936"/>
                  </a:lnTo>
                  <a:lnTo>
                    <a:pt x="19380" y="257187"/>
                  </a:lnTo>
                  <a:lnTo>
                    <a:pt x="22237" y="253936"/>
                  </a:lnTo>
                  <a:lnTo>
                    <a:pt x="27012" y="248539"/>
                  </a:lnTo>
                  <a:lnTo>
                    <a:pt x="31762" y="242773"/>
                  </a:lnTo>
                  <a:lnTo>
                    <a:pt x="36487" y="236791"/>
                  </a:lnTo>
                  <a:lnTo>
                    <a:pt x="26390" y="229704"/>
                  </a:lnTo>
                  <a:lnTo>
                    <a:pt x="16891" y="223024"/>
                  </a:lnTo>
                  <a:lnTo>
                    <a:pt x="8064" y="216776"/>
                  </a:lnTo>
                  <a:lnTo>
                    <a:pt x="0" y="211023"/>
                  </a:lnTo>
                  <a:lnTo>
                    <a:pt x="0" y="236308"/>
                  </a:lnTo>
                  <a:lnTo>
                    <a:pt x="0" y="260286"/>
                  </a:lnTo>
                  <a:lnTo>
                    <a:pt x="3098" y="262534"/>
                  </a:lnTo>
                  <a:lnTo>
                    <a:pt x="6375" y="264833"/>
                  </a:lnTo>
                  <a:lnTo>
                    <a:pt x="9766" y="267208"/>
                  </a:lnTo>
                  <a:lnTo>
                    <a:pt x="13741" y="270002"/>
                  </a:lnTo>
                  <a:lnTo>
                    <a:pt x="17881" y="272910"/>
                  </a:lnTo>
                  <a:lnTo>
                    <a:pt x="22186" y="275945"/>
                  </a:lnTo>
                  <a:lnTo>
                    <a:pt x="24269" y="277380"/>
                  </a:lnTo>
                  <a:lnTo>
                    <a:pt x="26377" y="278828"/>
                  </a:lnTo>
                  <a:lnTo>
                    <a:pt x="28511" y="280352"/>
                  </a:lnTo>
                  <a:lnTo>
                    <a:pt x="32321" y="276428"/>
                  </a:lnTo>
                  <a:lnTo>
                    <a:pt x="36144" y="272211"/>
                  </a:lnTo>
                  <a:lnTo>
                    <a:pt x="39928" y="267868"/>
                  </a:lnTo>
                  <a:close/>
                </a:path>
                <a:path w="571500" h="375920">
                  <a:moveTo>
                    <a:pt x="571436" y="13957"/>
                  </a:moveTo>
                  <a:lnTo>
                    <a:pt x="528561" y="0"/>
                  </a:lnTo>
                  <a:lnTo>
                    <a:pt x="494957" y="32207"/>
                  </a:lnTo>
                  <a:lnTo>
                    <a:pt x="353263" y="168071"/>
                  </a:lnTo>
                  <a:lnTo>
                    <a:pt x="343954" y="165976"/>
                  </a:lnTo>
                  <a:lnTo>
                    <a:pt x="341401" y="179425"/>
                  </a:lnTo>
                  <a:lnTo>
                    <a:pt x="341350" y="179666"/>
                  </a:lnTo>
                  <a:lnTo>
                    <a:pt x="341210" y="179578"/>
                  </a:lnTo>
                  <a:lnTo>
                    <a:pt x="335902" y="184670"/>
                  </a:lnTo>
                  <a:lnTo>
                    <a:pt x="339928" y="187045"/>
                  </a:lnTo>
                  <a:lnTo>
                    <a:pt x="339902" y="207289"/>
                  </a:lnTo>
                  <a:lnTo>
                    <a:pt x="194525" y="338251"/>
                  </a:lnTo>
                  <a:lnTo>
                    <a:pt x="178435" y="334949"/>
                  </a:lnTo>
                  <a:lnTo>
                    <a:pt x="177596" y="334378"/>
                  </a:lnTo>
                  <a:lnTo>
                    <a:pt x="178435" y="334924"/>
                  </a:lnTo>
                  <a:lnTo>
                    <a:pt x="194513" y="338239"/>
                  </a:lnTo>
                  <a:lnTo>
                    <a:pt x="339864" y="207289"/>
                  </a:lnTo>
                  <a:lnTo>
                    <a:pt x="339902" y="187071"/>
                  </a:lnTo>
                  <a:lnTo>
                    <a:pt x="338899" y="186474"/>
                  </a:lnTo>
                  <a:lnTo>
                    <a:pt x="338899" y="192405"/>
                  </a:lnTo>
                  <a:lnTo>
                    <a:pt x="336245" y="206438"/>
                  </a:lnTo>
                  <a:lnTo>
                    <a:pt x="336486" y="206502"/>
                  </a:lnTo>
                  <a:lnTo>
                    <a:pt x="336232" y="206438"/>
                  </a:lnTo>
                  <a:lnTo>
                    <a:pt x="338899" y="192405"/>
                  </a:lnTo>
                  <a:lnTo>
                    <a:pt x="338899" y="186474"/>
                  </a:lnTo>
                  <a:lnTo>
                    <a:pt x="335902" y="184670"/>
                  </a:lnTo>
                  <a:lnTo>
                    <a:pt x="181546" y="332625"/>
                  </a:lnTo>
                  <a:lnTo>
                    <a:pt x="175983" y="333260"/>
                  </a:lnTo>
                  <a:lnTo>
                    <a:pt x="147281" y="313563"/>
                  </a:lnTo>
                  <a:lnTo>
                    <a:pt x="116497" y="292366"/>
                  </a:lnTo>
                  <a:lnTo>
                    <a:pt x="85178" y="270713"/>
                  </a:lnTo>
                  <a:lnTo>
                    <a:pt x="54864" y="249631"/>
                  </a:lnTo>
                  <a:lnTo>
                    <a:pt x="50723" y="255003"/>
                  </a:lnTo>
                  <a:lnTo>
                    <a:pt x="46558" y="260108"/>
                  </a:lnTo>
                  <a:lnTo>
                    <a:pt x="50698" y="254977"/>
                  </a:lnTo>
                  <a:lnTo>
                    <a:pt x="54864" y="249631"/>
                  </a:lnTo>
                  <a:lnTo>
                    <a:pt x="52285" y="247815"/>
                  </a:lnTo>
                  <a:lnTo>
                    <a:pt x="49733" y="246024"/>
                  </a:lnTo>
                  <a:lnTo>
                    <a:pt x="47167" y="244284"/>
                  </a:lnTo>
                  <a:lnTo>
                    <a:pt x="45135" y="247167"/>
                  </a:lnTo>
                  <a:lnTo>
                    <a:pt x="47142" y="244284"/>
                  </a:lnTo>
                  <a:lnTo>
                    <a:pt x="46621" y="243865"/>
                  </a:lnTo>
                  <a:lnTo>
                    <a:pt x="46113" y="243535"/>
                  </a:lnTo>
                  <a:lnTo>
                    <a:pt x="45529" y="243154"/>
                  </a:lnTo>
                  <a:lnTo>
                    <a:pt x="42481" y="240982"/>
                  </a:lnTo>
                  <a:lnTo>
                    <a:pt x="39458" y="238823"/>
                  </a:lnTo>
                  <a:lnTo>
                    <a:pt x="36512" y="236766"/>
                  </a:lnTo>
                  <a:lnTo>
                    <a:pt x="31788" y="242773"/>
                  </a:lnTo>
                  <a:lnTo>
                    <a:pt x="27063" y="248539"/>
                  </a:lnTo>
                  <a:lnTo>
                    <a:pt x="22288" y="253936"/>
                  </a:lnTo>
                  <a:lnTo>
                    <a:pt x="33477" y="262775"/>
                  </a:lnTo>
                  <a:lnTo>
                    <a:pt x="34099" y="262051"/>
                  </a:lnTo>
                  <a:lnTo>
                    <a:pt x="34671" y="261251"/>
                  </a:lnTo>
                  <a:lnTo>
                    <a:pt x="35318" y="260502"/>
                  </a:lnTo>
                  <a:lnTo>
                    <a:pt x="42367" y="265049"/>
                  </a:lnTo>
                  <a:lnTo>
                    <a:pt x="41567" y="266026"/>
                  </a:lnTo>
                  <a:lnTo>
                    <a:pt x="40728" y="266928"/>
                  </a:lnTo>
                  <a:lnTo>
                    <a:pt x="39928" y="267868"/>
                  </a:lnTo>
                  <a:lnTo>
                    <a:pt x="36144" y="272249"/>
                  </a:lnTo>
                  <a:lnTo>
                    <a:pt x="32346" y="276428"/>
                  </a:lnTo>
                  <a:lnTo>
                    <a:pt x="28511" y="280352"/>
                  </a:lnTo>
                  <a:lnTo>
                    <a:pt x="47231" y="293420"/>
                  </a:lnTo>
                  <a:lnTo>
                    <a:pt x="67818" y="307708"/>
                  </a:lnTo>
                  <a:lnTo>
                    <a:pt x="90258" y="323227"/>
                  </a:lnTo>
                  <a:lnTo>
                    <a:pt x="114541" y="339966"/>
                  </a:lnTo>
                  <a:lnTo>
                    <a:pt x="129120" y="338391"/>
                  </a:lnTo>
                  <a:lnTo>
                    <a:pt x="148437" y="353606"/>
                  </a:lnTo>
                  <a:lnTo>
                    <a:pt x="129146" y="338391"/>
                  </a:lnTo>
                  <a:lnTo>
                    <a:pt x="114592" y="339966"/>
                  </a:lnTo>
                  <a:lnTo>
                    <a:pt x="0" y="352526"/>
                  </a:lnTo>
                  <a:lnTo>
                    <a:pt x="0" y="374904"/>
                  </a:lnTo>
                  <a:lnTo>
                    <a:pt x="140843" y="357974"/>
                  </a:lnTo>
                  <a:lnTo>
                    <a:pt x="147472" y="362521"/>
                  </a:lnTo>
                  <a:lnTo>
                    <a:pt x="154330" y="367220"/>
                  </a:lnTo>
                  <a:lnTo>
                    <a:pt x="161353" y="371983"/>
                  </a:lnTo>
                  <a:lnTo>
                    <a:pt x="164350" y="374053"/>
                  </a:lnTo>
                  <a:lnTo>
                    <a:pt x="226275" y="344792"/>
                  </a:lnTo>
                  <a:lnTo>
                    <a:pt x="364032" y="212750"/>
                  </a:lnTo>
                  <a:lnTo>
                    <a:pt x="399630" y="178574"/>
                  </a:lnTo>
                  <a:lnTo>
                    <a:pt x="537806" y="46164"/>
                  </a:lnTo>
                  <a:lnTo>
                    <a:pt x="571436" y="13957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5866" y="76631"/>
              <a:ext cx="624840" cy="188595"/>
            </a:xfrm>
            <a:custGeom>
              <a:avLst/>
              <a:gdLst/>
              <a:ahLst/>
              <a:cxnLst/>
              <a:rect l="l" t="t" r="r" b="b"/>
              <a:pathLst>
                <a:path w="624840" h="188595">
                  <a:moveTo>
                    <a:pt x="413715" y="0"/>
                  </a:moveTo>
                  <a:lnTo>
                    <a:pt x="1892" y="0"/>
                  </a:lnTo>
                  <a:lnTo>
                    <a:pt x="673" y="1397"/>
                  </a:lnTo>
                  <a:lnTo>
                    <a:pt x="0" y="2222"/>
                  </a:lnTo>
                  <a:lnTo>
                    <a:pt x="381304" y="128803"/>
                  </a:lnTo>
                  <a:lnTo>
                    <a:pt x="413715" y="0"/>
                  </a:lnTo>
                  <a:close/>
                </a:path>
                <a:path w="624840" h="188595">
                  <a:moveTo>
                    <a:pt x="624230" y="0"/>
                  </a:moveTo>
                  <a:lnTo>
                    <a:pt x="546671" y="0"/>
                  </a:lnTo>
                  <a:lnTo>
                    <a:pt x="490194" y="164985"/>
                  </a:lnTo>
                  <a:lnTo>
                    <a:pt x="560133" y="188137"/>
                  </a:lnTo>
                  <a:lnTo>
                    <a:pt x="624230" y="0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4769" y="76627"/>
              <a:ext cx="167773" cy="1776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9386" y="35892"/>
              <a:ext cx="24765" cy="31750"/>
            </a:xfrm>
            <a:custGeom>
              <a:avLst/>
              <a:gdLst/>
              <a:ahLst/>
              <a:cxnLst/>
              <a:rect l="l" t="t" r="r" b="b"/>
              <a:pathLst>
                <a:path w="24765" h="31750">
                  <a:moveTo>
                    <a:pt x="24768" y="31599"/>
                  </a:moveTo>
                  <a:lnTo>
                    <a:pt x="0" y="23525"/>
                  </a:lnTo>
                  <a:lnTo>
                    <a:pt x="24574" y="0"/>
                  </a:lnTo>
                  <a:lnTo>
                    <a:pt x="24768" y="242"/>
                  </a:lnTo>
                  <a:lnTo>
                    <a:pt x="24768" y="31599"/>
                  </a:lnTo>
                  <a:close/>
                </a:path>
              </a:pathLst>
            </a:custGeom>
            <a:solidFill>
              <a:srgbClr val="FFF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8304" y="486800"/>
              <a:ext cx="82885" cy="9060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183186" y="5066468"/>
            <a:ext cx="1043305" cy="7620"/>
          </a:xfrm>
          <a:custGeom>
            <a:avLst/>
            <a:gdLst/>
            <a:ahLst/>
            <a:cxnLst/>
            <a:rect l="l" t="t" r="r" b="b"/>
            <a:pathLst>
              <a:path w="1043305" h="7620">
                <a:moveTo>
                  <a:pt x="1042752" y="7376"/>
                </a:moveTo>
                <a:lnTo>
                  <a:pt x="138" y="7376"/>
                </a:lnTo>
                <a:lnTo>
                  <a:pt x="0" y="0"/>
                </a:lnTo>
                <a:lnTo>
                  <a:pt x="1037976" y="0"/>
                </a:lnTo>
                <a:lnTo>
                  <a:pt x="1042752" y="7376"/>
                </a:lnTo>
                <a:close/>
              </a:path>
            </a:pathLst>
          </a:custGeom>
          <a:solidFill>
            <a:srgbClr val="C7D84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38607" y="1037923"/>
            <a:ext cx="3581686" cy="361269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7" y="477003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55" y="0"/>
                </a:moveTo>
                <a:lnTo>
                  <a:pt x="0" y="0"/>
                </a:lnTo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3702" y="536013"/>
            <a:ext cx="1997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rgbClr val="0070C0"/>
                </a:solidFill>
              </a:rPr>
              <a:t>MOTIVATION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54036" y="1373511"/>
            <a:ext cx="2381885" cy="802005"/>
            <a:chOff x="1354036" y="1373511"/>
            <a:chExt cx="2381885" cy="802005"/>
          </a:xfrm>
        </p:grpSpPr>
        <p:sp>
          <p:nvSpPr>
            <p:cNvPr id="4" name="object 4"/>
            <p:cNvSpPr/>
            <p:nvPr/>
          </p:nvSpPr>
          <p:spPr>
            <a:xfrm>
              <a:off x="1354036" y="1373511"/>
              <a:ext cx="2360930" cy="802005"/>
            </a:xfrm>
            <a:custGeom>
              <a:avLst/>
              <a:gdLst/>
              <a:ahLst/>
              <a:cxnLst/>
              <a:rect l="l" t="t" r="r" b="b"/>
              <a:pathLst>
                <a:path w="2360929" h="802005">
                  <a:moveTo>
                    <a:pt x="0" y="801852"/>
                  </a:moveTo>
                  <a:lnTo>
                    <a:pt x="15852" y="758873"/>
                  </a:lnTo>
                  <a:lnTo>
                    <a:pt x="33867" y="716865"/>
                  </a:lnTo>
                  <a:lnTo>
                    <a:pt x="53969" y="675845"/>
                  </a:lnTo>
                  <a:lnTo>
                    <a:pt x="76084" y="635835"/>
                  </a:lnTo>
                  <a:lnTo>
                    <a:pt x="100136" y="596852"/>
                  </a:lnTo>
                  <a:lnTo>
                    <a:pt x="126049" y="558916"/>
                  </a:lnTo>
                  <a:lnTo>
                    <a:pt x="153748" y="522046"/>
                  </a:lnTo>
                  <a:lnTo>
                    <a:pt x="183158" y="486262"/>
                  </a:lnTo>
                  <a:lnTo>
                    <a:pt x="214202" y="451583"/>
                  </a:lnTo>
                  <a:lnTo>
                    <a:pt x="246807" y="418027"/>
                  </a:lnTo>
                  <a:lnTo>
                    <a:pt x="280896" y="385615"/>
                  </a:lnTo>
                  <a:lnTo>
                    <a:pt x="316393" y="354366"/>
                  </a:lnTo>
                  <a:lnTo>
                    <a:pt x="353225" y="324299"/>
                  </a:lnTo>
                  <a:lnTo>
                    <a:pt x="391314" y="295432"/>
                  </a:lnTo>
                  <a:lnTo>
                    <a:pt x="430586" y="267786"/>
                  </a:lnTo>
                  <a:lnTo>
                    <a:pt x="470966" y="241380"/>
                  </a:lnTo>
                  <a:lnTo>
                    <a:pt x="512377" y="216233"/>
                  </a:lnTo>
                  <a:lnTo>
                    <a:pt x="554745" y="192363"/>
                  </a:lnTo>
                  <a:lnTo>
                    <a:pt x="597994" y="169792"/>
                  </a:lnTo>
                  <a:lnTo>
                    <a:pt x="642049" y="148536"/>
                  </a:lnTo>
                  <a:lnTo>
                    <a:pt x="686834" y="128617"/>
                  </a:lnTo>
                  <a:lnTo>
                    <a:pt x="732273" y="110053"/>
                  </a:lnTo>
                  <a:lnTo>
                    <a:pt x="778293" y="92863"/>
                  </a:lnTo>
                  <a:lnTo>
                    <a:pt x="824816" y="77068"/>
                  </a:lnTo>
                  <a:lnTo>
                    <a:pt x="871768" y="62685"/>
                  </a:lnTo>
                  <a:lnTo>
                    <a:pt x="919074" y="49734"/>
                  </a:lnTo>
                  <a:lnTo>
                    <a:pt x="966657" y="38235"/>
                  </a:lnTo>
                  <a:lnTo>
                    <a:pt x="1014442" y="28206"/>
                  </a:lnTo>
                  <a:lnTo>
                    <a:pt x="1062355" y="19668"/>
                  </a:lnTo>
                  <a:lnTo>
                    <a:pt x="1110320" y="12639"/>
                  </a:lnTo>
                  <a:lnTo>
                    <a:pt x="1158260" y="7138"/>
                  </a:lnTo>
                  <a:lnTo>
                    <a:pt x="1206101" y="3185"/>
                  </a:lnTo>
                  <a:lnTo>
                    <a:pt x="1253768" y="799"/>
                  </a:lnTo>
                  <a:lnTo>
                    <a:pt x="1301185" y="0"/>
                  </a:lnTo>
                  <a:lnTo>
                    <a:pt x="1352364" y="953"/>
                  </a:lnTo>
                  <a:lnTo>
                    <a:pt x="1403060" y="3829"/>
                  </a:lnTo>
                  <a:lnTo>
                    <a:pt x="1453177" y="8652"/>
                  </a:lnTo>
                  <a:lnTo>
                    <a:pt x="1502617" y="15446"/>
                  </a:lnTo>
                  <a:lnTo>
                    <a:pt x="1551285" y="24237"/>
                  </a:lnTo>
                  <a:lnTo>
                    <a:pt x="1599083" y="35048"/>
                  </a:lnTo>
                  <a:lnTo>
                    <a:pt x="1645915" y="47905"/>
                  </a:lnTo>
                  <a:lnTo>
                    <a:pt x="1691684" y="62831"/>
                  </a:lnTo>
                  <a:lnTo>
                    <a:pt x="1736294" y="79851"/>
                  </a:lnTo>
                  <a:lnTo>
                    <a:pt x="1781539" y="99848"/>
                  </a:lnTo>
                  <a:lnTo>
                    <a:pt x="1825444" y="122003"/>
                  </a:lnTo>
                  <a:lnTo>
                    <a:pt x="1867987" y="146231"/>
                  </a:lnTo>
                  <a:lnTo>
                    <a:pt x="1909146" y="172445"/>
                  </a:lnTo>
                  <a:lnTo>
                    <a:pt x="1948896" y="200559"/>
                  </a:lnTo>
                  <a:lnTo>
                    <a:pt x="1987216" y="230488"/>
                  </a:lnTo>
                  <a:lnTo>
                    <a:pt x="2024081" y="262145"/>
                  </a:lnTo>
                  <a:lnTo>
                    <a:pt x="2059470" y="295446"/>
                  </a:lnTo>
                  <a:lnTo>
                    <a:pt x="2093359" y="330303"/>
                  </a:lnTo>
                  <a:lnTo>
                    <a:pt x="2125726" y="366632"/>
                  </a:lnTo>
                  <a:lnTo>
                    <a:pt x="2156547" y="404345"/>
                  </a:lnTo>
                  <a:lnTo>
                    <a:pt x="2185799" y="443359"/>
                  </a:lnTo>
                  <a:lnTo>
                    <a:pt x="2213460" y="483586"/>
                  </a:lnTo>
                  <a:lnTo>
                    <a:pt x="2239507" y="524941"/>
                  </a:lnTo>
                  <a:lnTo>
                    <a:pt x="2263916" y="567337"/>
                  </a:lnTo>
                  <a:lnTo>
                    <a:pt x="2286665" y="610690"/>
                  </a:lnTo>
                  <a:lnTo>
                    <a:pt x="2307730" y="654913"/>
                  </a:lnTo>
                  <a:lnTo>
                    <a:pt x="2327089" y="699921"/>
                  </a:lnTo>
                  <a:lnTo>
                    <a:pt x="2344720" y="745626"/>
                  </a:lnTo>
                  <a:lnTo>
                    <a:pt x="2360598" y="791945"/>
                  </a:lnTo>
                  <a:lnTo>
                    <a:pt x="2310363" y="792499"/>
                  </a:lnTo>
                  <a:lnTo>
                    <a:pt x="2260341" y="792983"/>
                  </a:lnTo>
                  <a:lnTo>
                    <a:pt x="2210460" y="793325"/>
                  </a:lnTo>
                  <a:lnTo>
                    <a:pt x="2160649" y="793455"/>
                  </a:lnTo>
                  <a:lnTo>
                    <a:pt x="1392865" y="794233"/>
                  </a:lnTo>
                  <a:lnTo>
                    <a:pt x="1344014" y="794225"/>
                  </a:lnTo>
                  <a:lnTo>
                    <a:pt x="1295158" y="794204"/>
                  </a:lnTo>
                  <a:lnTo>
                    <a:pt x="1246298" y="794174"/>
                  </a:lnTo>
                  <a:lnTo>
                    <a:pt x="1197433" y="794138"/>
                  </a:lnTo>
                  <a:lnTo>
                    <a:pt x="1148566" y="794100"/>
                  </a:lnTo>
                  <a:lnTo>
                    <a:pt x="1099695" y="794064"/>
                  </a:lnTo>
                  <a:lnTo>
                    <a:pt x="1050821" y="794033"/>
                  </a:lnTo>
                  <a:lnTo>
                    <a:pt x="1001944" y="794012"/>
                  </a:lnTo>
                  <a:lnTo>
                    <a:pt x="953066" y="794004"/>
                  </a:lnTo>
                  <a:lnTo>
                    <a:pt x="902896" y="794014"/>
                  </a:lnTo>
                  <a:lnTo>
                    <a:pt x="852725" y="794045"/>
                  </a:lnTo>
                  <a:lnTo>
                    <a:pt x="802553" y="794101"/>
                  </a:lnTo>
                  <a:lnTo>
                    <a:pt x="752381" y="794188"/>
                  </a:lnTo>
                  <a:lnTo>
                    <a:pt x="702208" y="794308"/>
                  </a:lnTo>
                  <a:lnTo>
                    <a:pt x="652035" y="794467"/>
                  </a:lnTo>
                  <a:lnTo>
                    <a:pt x="601863" y="794667"/>
                  </a:lnTo>
                  <a:lnTo>
                    <a:pt x="551692" y="794914"/>
                  </a:lnTo>
                  <a:lnTo>
                    <a:pt x="501522" y="795211"/>
                  </a:lnTo>
                  <a:lnTo>
                    <a:pt x="451355" y="795563"/>
                  </a:lnTo>
                  <a:lnTo>
                    <a:pt x="401189" y="795973"/>
                  </a:lnTo>
                  <a:lnTo>
                    <a:pt x="351027" y="796445"/>
                  </a:lnTo>
                  <a:lnTo>
                    <a:pt x="300867" y="796985"/>
                  </a:lnTo>
                  <a:lnTo>
                    <a:pt x="250711" y="797595"/>
                  </a:lnTo>
                  <a:lnTo>
                    <a:pt x="200559" y="798280"/>
                  </a:lnTo>
                  <a:lnTo>
                    <a:pt x="150412" y="799044"/>
                  </a:lnTo>
                  <a:lnTo>
                    <a:pt x="100269" y="799892"/>
                  </a:lnTo>
                  <a:lnTo>
                    <a:pt x="50131" y="800826"/>
                  </a:lnTo>
                  <a:lnTo>
                    <a:pt x="0" y="801852"/>
                  </a:lnTo>
                  <a:close/>
                </a:path>
              </a:pathLst>
            </a:custGeom>
            <a:solidFill>
              <a:srgbClr val="FFEE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4036" y="1524322"/>
              <a:ext cx="638175" cy="651510"/>
            </a:xfrm>
            <a:custGeom>
              <a:avLst/>
              <a:gdLst/>
              <a:ahLst/>
              <a:cxnLst/>
              <a:rect l="l" t="t" r="r" b="b"/>
              <a:pathLst>
                <a:path w="638175" h="651510">
                  <a:moveTo>
                    <a:pt x="0" y="651027"/>
                  </a:moveTo>
                  <a:lnTo>
                    <a:pt x="16638" y="606005"/>
                  </a:lnTo>
                  <a:lnTo>
                    <a:pt x="35651" y="562058"/>
                  </a:lnTo>
                  <a:lnTo>
                    <a:pt x="56951" y="519206"/>
                  </a:lnTo>
                  <a:lnTo>
                    <a:pt x="80452" y="477472"/>
                  </a:lnTo>
                  <a:lnTo>
                    <a:pt x="106067" y="436875"/>
                  </a:lnTo>
                  <a:lnTo>
                    <a:pt x="133709" y="397439"/>
                  </a:lnTo>
                  <a:lnTo>
                    <a:pt x="163292" y="359183"/>
                  </a:lnTo>
                  <a:lnTo>
                    <a:pt x="194728" y="322130"/>
                  </a:lnTo>
                  <a:lnTo>
                    <a:pt x="227930" y="286300"/>
                  </a:lnTo>
                  <a:lnTo>
                    <a:pt x="262813" y="251715"/>
                  </a:lnTo>
                  <a:lnTo>
                    <a:pt x="299289" y="218397"/>
                  </a:lnTo>
                  <a:lnTo>
                    <a:pt x="337271" y="186367"/>
                  </a:lnTo>
                  <a:lnTo>
                    <a:pt x="376673" y="155645"/>
                  </a:lnTo>
                  <a:lnTo>
                    <a:pt x="417407" y="126254"/>
                  </a:lnTo>
                  <a:lnTo>
                    <a:pt x="459387" y="98214"/>
                  </a:lnTo>
                  <a:lnTo>
                    <a:pt x="502527" y="71548"/>
                  </a:lnTo>
                  <a:lnTo>
                    <a:pt x="546738" y="46275"/>
                  </a:lnTo>
                  <a:lnTo>
                    <a:pt x="591935" y="22419"/>
                  </a:lnTo>
                  <a:lnTo>
                    <a:pt x="638031" y="0"/>
                  </a:lnTo>
                  <a:lnTo>
                    <a:pt x="635743" y="3065"/>
                  </a:lnTo>
                  <a:lnTo>
                    <a:pt x="634233" y="6886"/>
                  </a:lnTo>
                  <a:lnTo>
                    <a:pt x="611247" y="55927"/>
                  </a:lnTo>
                  <a:lnTo>
                    <a:pt x="594054" y="102518"/>
                  </a:lnTo>
                  <a:lnTo>
                    <a:pt x="579904" y="150216"/>
                  </a:lnTo>
                  <a:lnTo>
                    <a:pt x="568357" y="198781"/>
                  </a:lnTo>
                  <a:lnTo>
                    <a:pt x="558972" y="247972"/>
                  </a:lnTo>
                  <a:lnTo>
                    <a:pt x="551311" y="297550"/>
                  </a:lnTo>
                  <a:lnTo>
                    <a:pt x="544932" y="347272"/>
                  </a:lnTo>
                  <a:lnTo>
                    <a:pt x="539915" y="396560"/>
                  </a:lnTo>
                  <a:lnTo>
                    <a:pt x="535577" y="445954"/>
                  </a:lnTo>
                  <a:lnTo>
                    <a:pt x="531959" y="495434"/>
                  </a:lnTo>
                  <a:lnTo>
                    <a:pt x="529105" y="544977"/>
                  </a:lnTo>
                  <a:lnTo>
                    <a:pt x="527054" y="594561"/>
                  </a:lnTo>
                  <a:lnTo>
                    <a:pt x="525851" y="644163"/>
                  </a:lnTo>
                  <a:lnTo>
                    <a:pt x="473211" y="644625"/>
                  </a:lnTo>
                  <a:lnTo>
                    <a:pt x="420608" y="645099"/>
                  </a:lnTo>
                  <a:lnTo>
                    <a:pt x="368032" y="645600"/>
                  </a:lnTo>
                  <a:lnTo>
                    <a:pt x="315474" y="646141"/>
                  </a:lnTo>
                  <a:lnTo>
                    <a:pt x="262925" y="646737"/>
                  </a:lnTo>
                  <a:lnTo>
                    <a:pt x="210376" y="647402"/>
                  </a:lnTo>
                  <a:lnTo>
                    <a:pt x="157818" y="648149"/>
                  </a:lnTo>
                  <a:lnTo>
                    <a:pt x="105242" y="648993"/>
                  </a:lnTo>
                  <a:lnTo>
                    <a:pt x="52639" y="649948"/>
                  </a:lnTo>
                  <a:lnTo>
                    <a:pt x="0" y="651027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7445" y="1512906"/>
              <a:ext cx="424815" cy="319405"/>
            </a:xfrm>
            <a:custGeom>
              <a:avLst/>
              <a:gdLst/>
              <a:ahLst/>
              <a:cxnLst/>
              <a:rect l="l" t="t" r="r" b="b"/>
              <a:pathLst>
                <a:path w="424814" h="319405">
                  <a:moveTo>
                    <a:pt x="386220" y="319061"/>
                  </a:moveTo>
                  <a:lnTo>
                    <a:pt x="380111" y="319061"/>
                  </a:lnTo>
                  <a:lnTo>
                    <a:pt x="373750" y="317391"/>
                  </a:lnTo>
                  <a:lnTo>
                    <a:pt x="367572" y="313661"/>
                  </a:lnTo>
                  <a:lnTo>
                    <a:pt x="322996" y="280637"/>
                  </a:lnTo>
                  <a:lnTo>
                    <a:pt x="283428" y="240677"/>
                  </a:lnTo>
                  <a:lnTo>
                    <a:pt x="245864" y="198285"/>
                  </a:lnTo>
                  <a:lnTo>
                    <a:pt x="207298" y="157963"/>
                  </a:lnTo>
                  <a:lnTo>
                    <a:pt x="165058" y="121625"/>
                  </a:lnTo>
                  <a:lnTo>
                    <a:pt x="120105" y="90510"/>
                  </a:lnTo>
                  <a:lnTo>
                    <a:pt x="71433" y="66409"/>
                  </a:lnTo>
                  <a:lnTo>
                    <a:pt x="18035" y="51113"/>
                  </a:lnTo>
                  <a:lnTo>
                    <a:pt x="4618" y="42088"/>
                  </a:lnTo>
                  <a:lnTo>
                    <a:pt x="0" y="26406"/>
                  </a:lnTo>
                  <a:lnTo>
                    <a:pt x="4399" y="10866"/>
                  </a:lnTo>
                  <a:lnTo>
                    <a:pt x="18035" y="2265"/>
                  </a:lnTo>
                  <a:lnTo>
                    <a:pt x="25967" y="1264"/>
                  </a:lnTo>
                  <a:lnTo>
                    <a:pt x="33842" y="557"/>
                  </a:lnTo>
                  <a:lnTo>
                    <a:pt x="41661" y="138"/>
                  </a:lnTo>
                  <a:lnTo>
                    <a:pt x="49426" y="0"/>
                  </a:lnTo>
                  <a:lnTo>
                    <a:pt x="101974" y="6229"/>
                  </a:lnTo>
                  <a:lnTo>
                    <a:pt x="151748" y="23288"/>
                  </a:lnTo>
                  <a:lnTo>
                    <a:pt x="198798" y="48735"/>
                  </a:lnTo>
                  <a:lnTo>
                    <a:pt x="243174" y="80125"/>
                  </a:lnTo>
                  <a:lnTo>
                    <a:pt x="282100" y="110877"/>
                  </a:lnTo>
                  <a:lnTo>
                    <a:pt x="321389" y="144492"/>
                  </a:lnTo>
                  <a:lnTo>
                    <a:pt x="358843" y="180896"/>
                  </a:lnTo>
                  <a:lnTo>
                    <a:pt x="392267" y="220013"/>
                  </a:lnTo>
                  <a:lnTo>
                    <a:pt x="419464" y="261770"/>
                  </a:lnTo>
                  <a:lnTo>
                    <a:pt x="424241" y="281957"/>
                  </a:lnTo>
                  <a:lnTo>
                    <a:pt x="418277" y="300402"/>
                  </a:lnTo>
                  <a:lnTo>
                    <a:pt x="404596" y="313854"/>
                  </a:lnTo>
                  <a:lnTo>
                    <a:pt x="386220" y="3190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6173" y="1857904"/>
              <a:ext cx="119768" cy="1411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413" y="1376622"/>
              <a:ext cx="157807" cy="12620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7227" y="1376622"/>
              <a:ext cx="158233" cy="1262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4241" y="1504487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80">
                  <a:moveTo>
                    <a:pt x="8597" y="17549"/>
                  </a:moveTo>
                  <a:lnTo>
                    <a:pt x="2149" y="14806"/>
                  </a:lnTo>
                  <a:lnTo>
                    <a:pt x="0" y="8774"/>
                  </a:lnTo>
                  <a:lnTo>
                    <a:pt x="2149" y="2742"/>
                  </a:lnTo>
                  <a:lnTo>
                    <a:pt x="8597" y="0"/>
                  </a:lnTo>
                  <a:lnTo>
                    <a:pt x="15032" y="2742"/>
                  </a:lnTo>
                  <a:lnTo>
                    <a:pt x="17177" y="8774"/>
                  </a:lnTo>
                  <a:lnTo>
                    <a:pt x="15032" y="14806"/>
                  </a:lnTo>
                  <a:lnTo>
                    <a:pt x="8597" y="17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00057" y="2265336"/>
            <a:ext cx="2466975" cy="960755"/>
            <a:chOff x="1300057" y="2265336"/>
            <a:chExt cx="2466975" cy="960755"/>
          </a:xfrm>
        </p:grpSpPr>
        <p:sp>
          <p:nvSpPr>
            <p:cNvPr id="12" name="object 12"/>
            <p:cNvSpPr/>
            <p:nvPr/>
          </p:nvSpPr>
          <p:spPr>
            <a:xfrm>
              <a:off x="1300057" y="2265336"/>
              <a:ext cx="2466975" cy="960755"/>
            </a:xfrm>
            <a:custGeom>
              <a:avLst/>
              <a:gdLst/>
              <a:ahLst/>
              <a:cxnLst/>
              <a:rect l="l" t="t" r="r" b="b"/>
              <a:pathLst>
                <a:path w="2466975" h="960755">
                  <a:moveTo>
                    <a:pt x="224166" y="960136"/>
                  </a:moveTo>
                  <a:lnTo>
                    <a:pt x="198162" y="915882"/>
                  </a:lnTo>
                  <a:lnTo>
                    <a:pt x="173427" y="870999"/>
                  </a:lnTo>
                  <a:lnTo>
                    <a:pt x="150034" y="825502"/>
                  </a:lnTo>
                  <a:lnTo>
                    <a:pt x="128053" y="779403"/>
                  </a:lnTo>
                  <a:lnTo>
                    <a:pt x="107557" y="732720"/>
                  </a:lnTo>
                  <a:lnTo>
                    <a:pt x="88617" y="685465"/>
                  </a:lnTo>
                  <a:lnTo>
                    <a:pt x="71305" y="637653"/>
                  </a:lnTo>
                  <a:lnTo>
                    <a:pt x="55692" y="589300"/>
                  </a:lnTo>
                  <a:lnTo>
                    <a:pt x="41850" y="540419"/>
                  </a:lnTo>
                  <a:lnTo>
                    <a:pt x="29851" y="491025"/>
                  </a:lnTo>
                  <a:lnTo>
                    <a:pt x="19766" y="441133"/>
                  </a:lnTo>
                  <a:lnTo>
                    <a:pt x="11666" y="390757"/>
                  </a:lnTo>
                  <a:lnTo>
                    <a:pt x="5624" y="339913"/>
                  </a:lnTo>
                  <a:lnTo>
                    <a:pt x="1712" y="288613"/>
                  </a:lnTo>
                  <a:lnTo>
                    <a:pt x="0" y="236874"/>
                  </a:lnTo>
                  <a:lnTo>
                    <a:pt x="560" y="184710"/>
                  </a:lnTo>
                  <a:lnTo>
                    <a:pt x="3433" y="137068"/>
                  </a:lnTo>
                  <a:lnTo>
                    <a:pt x="8668" y="90356"/>
                  </a:lnTo>
                  <a:lnTo>
                    <a:pt x="16335" y="44642"/>
                  </a:lnTo>
                  <a:lnTo>
                    <a:pt x="26506" y="0"/>
                  </a:lnTo>
                  <a:lnTo>
                    <a:pt x="76699" y="1103"/>
                  </a:lnTo>
                  <a:lnTo>
                    <a:pt x="126892" y="2105"/>
                  </a:lnTo>
                  <a:lnTo>
                    <a:pt x="177085" y="3010"/>
                  </a:lnTo>
                  <a:lnTo>
                    <a:pt x="227278" y="3822"/>
                  </a:lnTo>
                  <a:lnTo>
                    <a:pt x="277471" y="4547"/>
                  </a:lnTo>
                  <a:lnTo>
                    <a:pt x="327664" y="5189"/>
                  </a:lnTo>
                  <a:lnTo>
                    <a:pt x="377857" y="5754"/>
                  </a:lnTo>
                  <a:lnTo>
                    <a:pt x="428050" y="6246"/>
                  </a:lnTo>
                  <a:lnTo>
                    <a:pt x="478243" y="6671"/>
                  </a:lnTo>
                  <a:lnTo>
                    <a:pt x="528436" y="7032"/>
                  </a:lnTo>
                  <a:lnTo>
                    <a:pt x="578629" y="7336"/>
                  </a:lnTo>
                  <a:lnTo>
                    <a:pt x="628822" y="7587"/>
                  </a:lnTo>
                  <a:lnTo>
                    <a:pt x="679015" y="7790"/>
                  </a:lnTo>
                  <a:lnTo>
                    <a:pt x="729208" y="7950"/>
                  </a:lnTo>
                  <a:lnTo>
                    <a:pt x="779401" y="8072"/>
                  </a:lnTo>
                  <a:lnTo>
                    <a:pt x="829594" y="8161"/>
                  </a:lnTo>
                  <a:lnTo>
                    <a:pt x="879787" y="8221"/>
                  </a:lnTo>
                  <a:lnTo>
                    <a:pt x="929980" y="8258"/>
                  </a:lnTo>
                  <a:lnTo>
                    <a:pt x="980173" y="8277"/>
                  </a:lnTo>
                  <a:lnTo>
                    <a:pt x="1030366" y="8282"/>
                  </a:lnTo>
                  <a:lnTo>
                    <a:pt x="1073166" y="8279"/>
                  </a:lnTo>
                  <a:lnTo>
                    <a:pt x="1158776" y="8263"/>
                  </a:lnTo>
                  <a:lnTo>
                    <a:pt x="1201577" y="8259"/>
                  </a:lnTo>
                  <a:lnTo>
                    <a:pt x="1255833" y="8265"/>
                  </a:lnTo>
                  <a:lnTo>
                    <a:pt x="1310085" y="8285"/>
                  </a:lnTo>
                  <a:lnTo>
                    <a:pt x="1364337" y="8327"/>
                  </a:lnTo>
                  <a:lnTo>
                    <a:pt x="1418593" y="8396"/>
                  </a:lnTo>
                  <a:lnTo>
                    <a:pt x="2187911" y="8396"/>
                  </a:lnTo>
                  <a:lnTo>
                    <a:pt x="2236084" y="8562"/>
                  </a:lnTo>
                  <a:lnTo>
                    <a:pt x="2284403" y="8984"/>
                  </a:lnTo>
                  <a:lnTo>
                    <a:pt x="2332831" y="9553"/>
                  </a:lnTo>
                  <a:lnTo>
                    <a:pt x="2381330" y="10157"/>
                  </a:lnTo>
                  <a:lnTo>
                    <a:pt x="2429866" y="10684"/>
                  </a:lnTo>
                  <a:lnTo>
                    <a:pt x="2443497" y="70702"/>
                  </a:lnTo>
                  <a:lnTo>
                    <a:pt x="2454279" y="131285"/>
                  </a:lnTo>
                  <a:lnTo>
                    <a:pt x="2460493" y="180450"/>
                  </a:lnTo>
                  <a:lnTo>
                    <a:pt x="2464600" y="229595"/>
                  </a:lnTo>
                  <a:lnTo>
                    <a:pt x="2466617" y="278664"/>
                  </a:lnTo>
                  <a:lnTo>
                    <a:pt x="2466562" y="327606"/>
                  </a:lnTo>
                  <a:lnTo>
                    <a:pt x="2464452" y="376368"/>
                  </a:lnTo>
                  <a:lnTo>
                    <a:pt x="2460302" y="424896"/>
                  </a:lnTo>
                  <a:lnTo>
                    <a:pt x="2454129" y="473137"/>
                  </a:lnTo>
                  <a:lnTo>
                    <a:pt x="2445951" y="521038"/>
                  </a:lnTo>
                  <a:lnTo>
                    <a:pt x="2435784" y="568545"/>
                  </a:lnTo>
                  <a:lnTo>
                    <a:pt x="2423645" y="615607"/>
                  </a:lnTo>
                  <a:lnTo>
                    <a:pt x="2409550" y="662169"/>
                  </a:lnTo>
                  <a:lnTo>
                    <a:pt x="2393516" y="708179"/>
                  </a:lnTo>
                  <a:lnTo>
                    <a:pt x="2375561" y="753583"/>
                  </a:lnTo>
                  <a:lnTo>
                    <a:pt x="2355700" y="798328"/>
                  </a:lnTo>
                  <a:lnTo>
                    <a:pt x="2333951" y="842362"/>
                  </a:lnTo>
                  <a:lnTo>
                    <a:pt x="2310329" y="885630"/>
                  </a:lnTo>
                  <a:lnTo>
                    <a:pt x="2284853" y="928081"/>
                  </a:lnTo>
                  <a:lnTo>
                    <a:pt x="2218359" y="950252"/>
                  </a:lnTo>
                  <a:lnTo>
                    <a:pt x="2166370" y="950382"/>
                  </a:lnTo>
                  <a:lnTo>
                    <a:pt x="2114381" y="950587"/>
                  </a:lnTo>
                  <a:lnTo>
                    <a:pt x="2062392" y="950857"/>
                  </a:lnTo>
                  <a:lnTo>
                    <a:pt x="2010404" y="951180"/>
                  </a:lnTo>
                  <a:lnTo>
                    <a:pt x="1958415" y="951548"/>
                  </a:lnTo>
                  <a:lnTo>
                    <a:pt x="1906426" y="951949"/>
                  </a:lnTo>
                  <a:lnTo>
                    <a:pt x="1854437" y="952373"/>
                  </a:lnTo>
                  <a:lnTo>
                    <a:pt x="1802449" y="952811"/>
                  </a:lnTo>
                  <a:lnTo>
                    <a:pt x="1750460" y="953252"/>
                  </a:lnTo>
                  <a:lnTo>
                    <a:pt x="1698471" y="953685"/>
                  </a:lnTo>
                  <a:lnTo>
                    <a:pt x="1646482" y="954101"/>
                  </a:lnTo>
                  <a:lnTo>
                    <a:pt x="1594494" y="954489"/>
                  </a:lnTo>
                  <a:lnTo>
                    <a:pt x="1542505" y="954839"/>
                  </a:lnTo>
                  <a:lnTo>
                    <a:pt x="1490516" y="955141"/>
                  </a:lnTo>
                  <a:lnTo>
                    <a:pt x="1438527" y="955385"/>
                  </a:lnTo>
                  <a:lnTo>
                    <a:pt x="1386539" y="955560"/>
                  </a:lnTo>
                  <a:lnTo>
                    <a:pt x="1336063" y="955663"/>
                  </a:lnTo>
                  <a:lnTo>
                    <a:pt x="1285579" y="955774"/>
                  </a:lnTo>
                  <a:lnTo>
                    <a:pt x="1235088" y="955895"/>
                  </a:lnTo>
                  <a:lnTo>
                    <a:pt x="1184589" y="956024"/>
                  </a:lnTo>
                  <a:lnTo>
                    <a:pt x="1134083" y="956162"/>
                  </a:lnTo>
                  <a:lnTo>
                    <a:pt x="1083570" y="956309"/>
                  </a:lnTo>
                  <a:lnTo>
                    <a:pt x="1033050" y="956465"/>
                  </a:lnTo>
                  <a:lnTo>
                    <a:pt x="982525" y="956629"/>
                  </a:lnTo>
                  <a:lnTo>
                    <a:pt x="931994" y="956802"/>
                  </a:lnTo>
                  <a:lnTo>
                    <a:pt x="881458" y="956984"/>
                  </a:lnTo>
                  <a:lnTo>
                    <a:pt x="830916" y="957175"/>
                  </a:lnTo>
                  <a:lnTo>
                    <a:pt x="780371" y="957374"/>
                  </a:lnTo>
                  <a:lnTo>
                    <a:pt x="729820" y="957582"/>
                  </a:lnTo>
                  <a:lnTo>
                    <a:pt x="679266" y="957798"/>
                  </a:lnTo>
                  <a:lnTo>
                    <a:pt x="628709" y="958023"/>
                  </a:lnTo>
                  <a:lnTo>
                    <a:pt x="578148" y="958257"/>
                  </a:lnTo>
                  <a:lnTo>
                    <a:pt x="527585" y="958500"/>
                  </a:lnTo>
                  <a:lnTo>
                    <a:pt x="477019" y="958751"/>
                  </a:lnTo>
                  <a:lnTo>
                    <a:pt x="426451" y="959011"/>
                  </a:lnTo>
                  <a:lnTo>
                    <a:pt x="375881" y="959279"/>
                  </a:lnTo>
                  <a:lnTo>
                    <a:pt x="325311" y="959556"/>
                  </a:lnTo>
                  <a:lnTo>
                    <a:pt x="274739" y="959842"/>
                  </a:lnTo>
                  <a:lnTo>
                    <a:pt x="224166" y="960136"/>
                  </a:lnTo>
                  <a:close/>
                </a:path>
              </a:pathLst>
            </a:custGeom>
            <a:solidFill>
              <a:srgbClr val="8BB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0057" y="2265336"/>
              <a:ext cx="760730" cy="960755"/>
            </a:xfrm>
            <a:custGeom>
              <a:avLst/>
              <a:gdLst/>
              <a:ahLst/>
              <a:cxnLst/>
              <a:rect l="l" t="t" r="r" b="b"/>
              <a:pathLst>
                <a:path w="760730" h="960755">
                  <a:moveTo>
                    <a:pt x="224166" y="960136"/>
                  </a:moveTo>
                  <a:lnTo>
                    <a:pt x="198162" y="915882"/>
                  </a:lnTo>
                  <a:lnTo>
                    <a:pt x="173427" y="870999"/>
                  </a:lnTo>
                  <a:lnTo>
                    <a:pt x="150034" y="825502"/>
                  </a:lnTo>
                  <a:lnTo>
                    <a:pt x="128053" y="779403"/>
                  </a:lnTo>
                  <a:lnTo>
                    <a:pt x="107557" y="732720"/>
                  </a:lnTo>
                  <a:lnTo>
                    <a:pt x="88617" y="685465"/>
                  </a:lnTo>
                  <a:lnTo>
                    <a:pt x="71305" y="637653"/>
                  </a:lnTo>
                  <a:lnTo>
                    <a:pt x="55692" y="589300"/>
                  </a:lnTo>
                  <a:lnTo>
                    <a:pt x="41850" y="540419"/>
                  </a:lnTo>
                  <a:lnTo>
                    <a:pt x="29851" y="491025"/>
                  </a:lnTo>
                  <a:lnTo>
                    <a:pt x="19766" y="441133"/>
                  </a:lnTo>
                  <a:lnTo>
                    <a:pt x="11666" y="390757"/>
                  </a:lnTo>
                  <a:lnTo>
                    <a:pt x="5624" y="339913"/>
                  </a:lnTo>
                  <a:lnTo>
                    <a:pt x="1712" y="288613"/>
                  </a:lnTo>
                  <a:lnTo>
                    <a:pt x="0" y="236874"/>
                  </a:lnTo>
                  <a:lnTo>
                    <a:pt x="560" y="184710"/>
                  </a:lnTo>
                  <a:lnTo>
                    <a:pt x="3433" y="137068"/>
                  </a:lnTo>
                  <a:lnTo>
                    <a:pt x="8668" y="90356"/>
                  </a:lnTo>
                  <a:lnTo>
                    <a:pt x="16335" y="44642"/>
                  </a:lnTo>
                  <a:lnTo>
                    <a:pt x="26506" y="0"/>
                  </a:lnTo>
                  <a:lnTo>
                    <a:pt x="76857" y="1004"/>
                  </a:lnTo>
                  <a:lnTo>
                    <a:pt x="127179" y="1932"/>
                  </a:lnTo>
                  <a:lnTo>
                    <a:pt x="177476" y="2784"/>
                  </a:lnTo>
                  <a:lnTo>
                    <a:pt x="227757" y="3561"/>
                  </a:lnTo>
                  <a:lnTo>
                    <a:pt x="278028" y="4262"/>
                  </a:lnTo>
                  <a:lnTo>
                    <a:pt x="328296" y="4888"/>
                  </a:lnTo>
                  <a:lnTo>
                    <a:pt x="378568" y="5438"/>
                  </a:lnTo>
                  <a:lnTo>
                    <a:pt x="428852" y="5913"/>
                  </a:lnTo>
                  <a:lnTo>
                    <a:pt x="479152" y="6312"/>
                  </a:lnTo>
                  <a:lnTo>
                    <a:pt x="529478" y="6637"/>
                  </a:lnTo>
                  <a:lnTo>
                    <a:pt x="579835" y="6886"/>
                  </a:lnTo>
                  <a:lnTo>
                    <a:pt x="580911" y="56085"/>
                  </a:lnTo>
                  <a:lnTo>
                    <a:pt x="582765" y="105229"/>
                  </a:lnTo>
                  <a:lnTo>
                    <a:pt x="585397" y="154311"/>
                  </a:lnTo>
                  <a:lnTo>
                    <a:pt x="588808" y="203321"/>
                  </a:lnTo>
                  <a:lnTo>
                    <a:pt x="592997" y="252249"/>
                  </a:lnTo>
                  <a:lnTo>
                    <a:pt x="597965" y="301085"/>
                  </a:lnTo>
                  <a:lnTo>
                    <a:pt x="603711" y="349821"/>
                  </a:lnTo>
                  <a:lnTo>
                    <a:pt x="610235" y="398446"/>
                  </a:lnTo>
                  <a:lnTo>
                    <a:pt x="617537" y="446952"/>
                  </a:lnTo>
                  <a:lnTo>
                    <a:pt x="625618" y="495329"/>
                  </a:lnTo>
                  <a:lnTo>
                    <a:pt x="634510" y="542529"/>
                  </a:lnTo>
                  <a:lnTo>
                    <a:pt x="644282" y="589733"/>
                  </a:lnTo>
                  <a:lnTo>
                    <a:pt x="654988" y="636854"/>
                  </a:lnTo>
                  <a:lnTo>
                    <a:pt x="666684" y="683804"/>
                  </a:lnTo>
                  <a:lnTo>
                    <a:pt x="679424" y="730498"/>
                  </a:lnTo>
                  <a:lnTo>
                    <a:pt x="693262" y="776848"/>
                  </a:lnTo>
                  <a:lnTo>
                    <a:pt x="708255" y="822767"/>
                  </a:lnTo>
                  <a:lnTo>
                    <a:pt x="724456" y="868168"/>
                  </a:lnTo>
                  <a:lnTo>
                    <a:pt x="741920" y="912965"/>
                  </a:lnTo>
                  <a:lnTo>
                    <a:pt x="760702" y="957070"/>
                  </a:lnTo>
                  <a:lnTo>
                    <a:pt x="711981" y="957299"/>
                  </a:lnTo>
                  <a:lnTo>
                    <a:pt x="663228" y="957558"/>
                  </a:lnTo>
                  <a:lnTo>
                    <a:pt x="614450" y="957840"/>
                  </a:lnTo>
                  <a:lnTo>
                    <a:pt x="565654" y="958139"/>
                  </a:lnTo>
                  <a:lnTo>
                    <a:pt x="516848" y="958447"/>
                  </a:lnTo>
                  <a:lnTo>
                    <a:pt x="468037" y="958759"/>
                  </a:lnTo>
                  <a:lnTo>
                    <a:pt x="419230" y="959067"/>
                  </a:lnTo>
                  <a:lnTo>
                    <a:pt x="370432" y="959366"/>
                  </a:lnTo>
                  <a:lnTo>
                    <a:pt x="321651" y="959648"/>
                  </a:lnTo>
                  <a:lnTo>
                    <a:pt x="272893" y="959907"/>
                  </a:lnTo>
                  <a:lnTo>
                    <a:pt x="224166" y="960136"/>
                  </a:lnTo>
                  <a:close/>
                </a:path>
              </a:pathLst>
            </a:custGeom>
            <a:solidFill>
              <a:srgbClr val="4E6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20901" y="2342023"/>
              <a:ext cx="102870" cy="438784"/>
            </a:xfrm>
            <a:custGeom>
              <a:avLst/>
              <a:gdLst/>
              <a:ahLst/>
              <a:cxnLst/>
              <a:rect l="l" t="t" r="r" b="b"/>
              <a:pathLst>
                <a:path w="102870" h="438785">
                  <a:moveTo>
                    <a:pt x="50055" y="438586"/>
                  </a:moveTo>
                  <a:lnTo>
                    <a:pt x="9581" y="411016"/>
                  </a:lnTo>
                  <a:lnTo>
                    <a:pt x="0" y="369079"/>
                  </a:lnTo>
                  <a:lnTo>
                    <a:pt x="489" y="324143"/>
                  </a:lnTo>
                  <a:lnTo>
                    <a:pt x="6838" y="277967"/>
                  </a:lnTo>
                  <a:lnTo>
                    <a:pt x="14834" y="232307"/>
                  </a:lnTo>
                  <a:lnTo>
                    <a:pt x="20265" y="188920"/>
                  </a:lnTo>
                  <a:lnTo>
                    <a:pt x="20481" y="146204"/>
                  </a:lnTo>
                  <a:lnTo>
                    <a:pt x="17975" y="102485"/>
                  </a:lnTo>
                  <a:lnTo>
                    <a:pt x="16614" y="59048"/>
                  </a:lnTo>
                  <a:lnTo>
                    <a:pt x="20265" y="17182"/>
                  </a:lnTo>
                  <a:lnTo>
                    <a:pt x="41842" y="0"/>
                  </a:lnTo>
                  <a:lnTo>
                    <a:pt x="50078" y="0"/>
                  </a:lnTo>
                  <a:lnTo>
                    <a:pt x="82519" y="51957"/>
                  </a:lnTo>
                  <a:lnTo>
                    <a:pt x="94874" y="97131"/>
                  </a:lnTo>
                  <a:lnTo>
                    <a:pt x="101220" y="143737"/>
                  </a:lnTo>
                  <a:lnTo>
                    <a:pt x="102702" y="188920"/>
                  </a:lnTo>
                  <a:lnTo>
                    <a:pt x="102561" y="234363"/>
                  </a:lnTo>
                  <a:lnTo>
                    <a:pt x="101800" y="282295"/>
                  </a:lnTo>
                  <a:lnTo>
                    <a:pt x="98515" y="330630"/>
                  </a:lnTo>
                  <a:lnTo>
                    <a:pt x="90802" y="377283"/>
                  </a:lnTo>
                  <a:lnTo>
                    <a:pt x="76756" y="420168"/>
                  </a:lnTo>
                  <a:lnTo>
                    <a:pt x="58079" y="437552"/>
                  </a:lnTo>
                  <a:lnTo>
                    <a:pt x="50055" y="438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7818" y="2844741"/>
              <a:ext cx="75205" cy="13295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571537" y="3316963"/>
            <a:ext cx="1949450" cy="1367155"/>
            <a:chOff x="1571537" y="3316963"/>
            <a:chExt cx="1949450" cy="1367155"/>
          </a:xfrm>
        </p:grpSpPr>
        <p:sp>
          <p:nvSpPr>
            <p:cNvPr id="17" name="object 17"/>
            <p:cNvSpPr/>
            <p:nvPr/>
          </p:nvSpPr>
          <p:spPr>
            <a:xfrm>
              <a:off x="1572292" y="3316963"/>
              <a:ext cx="1948814" cy="763270"/>
            </a:xfrm>
            <a:custGeom>
              <a:avLst/>
              <a:gdLst/>
              <a:ahLst/>
              <a:cxnLst/>
              <a:rect l="l" t="t" r="r" b="b"/>
              <a:pathLst>
                <a:path w="1948814" h="763270">
                  <a:moveTo>
                    <a:pt x="929866" y="763208"/>
                  </a:moveTo>
                  <a:lnTo>
                    <a:pt x="884171" y="761996"/>
                  </a:lnTo>
                  <a:lnTo>
                    <a:pt x="838746" y="758386"/>
                  </a:lnTo>
                  <a:lnTo>
                    <a:pt x="793785" y="752416"/>
                  </a:lnTo>
                  <a:lnTo>
                    <a:pt x="749480" y="744126"/>
                  </a:lnTo>
                  <a:lnTo>
                    <a:pt x="700461" y="730986"/>
                  </a:lnTo>
                  <a:lnTo>
                    <a:pt x="654751" y="713843"/>
                  </a:lnTo>
                  <a:lnTo>
                    <a:pt x="612097" y="692886"/>
                  </a:lnTo>
                  <a:lnTo>
                    <a:pt x="572241" y="668306"/>
                  </a:lnTo>
                  <a:lnTo>
                    <a:pt x="534929" y="640295"/>
                  </a:lnTo>
                  <a:lnTo>
                    <a:pt x="499905" y="609042"/>
                  </a:lnTo>
                  <a:lnTo>
                    <a:pt x="473242" y="581726"/>
                  </a:lnTo>
                  <a:lnTo>
                    <a:pt x="448007" y="552554"/>
                  </a:lnTo>
                  <a:lnTo>
                    <a:pt x="423914" y="521671"/>
                  </a:lnTo>
                  <a:lnTo>
                    <a:pt x="400674" y="489219"/>
                  </a:lnTo>
                  <a:lnTo>
                    <a:pt x="368309" y="445688"/>
                  </a:lnTo>
                  <a:lnTo>
                    <a:pt x="333571" y="404579"/>
                  </a:lnTo>
                  <a:lnTo>
                    <a:pt x="297265" y="364998"/>
                  </a:lnTo>
                  <a:lnTo>
                    <a:pt x="260194" y="326055"/>
                  </a:lnTo>
                  <a:lnTo>
                    <a:pt x="223163" y="286855"/>
                  </a:lnTo>
                  <a:lnTo>
                    <a:pt x="186975" y="246508"/>
                  </a:lnTo>
                  <a:lnTo>
                    <a:pt x="153729" y="207202"/>
                  </a:lnTo>
                  <a:lnTo>
                    <a:pt x="121202" y="167157"/>
                  </a:lnTo>
                  <a:lnTo>
                    <a:pt x="89480" y="126394"/>
                  </a:lnTo>
                  <a:lnTo>
                    <a:pt x="58649" y="84933"/>
                  </a:lnTo>
                  <a:lnTo>
                    <a:pt x="28793" y="42795"/>
                  </a:lnTo>
                  <a:lnTo>
                    <a:pt x="0" y="0"/>
                  </a:lnTo>
                  <a:lnTo>
                    <a:pt x="51001" y="307"/>
                  </a:lnTo>
                  <a:lnTo>
                    <a:pt x="102010" y="604"/>
                  </a:lnTo>
                  <a:lnTo>
                    <a:pt x="153029" y="892"/>
                  </a:lnTo>
                  <a:lnTo>
                    <a:pt x="204056" y="1171"/>
                  </a:lnTo>
                  <a:lnTo>
                    <a:pt x="255090" y="1439"/>
                  </a:lnTo>
                  <a:lnTo>
                    <a:pt x="306131" y="1699"/>
                  </a:lnTo>
                  <a:lnTo>
                    <a:pt x="357180" y="1949"/>
                  </a:lnTo>
                  <a:lnTo>
                    <a:pt x="408235" y="2189"/>
                  </a:lnTo>
                  <a:lnTo>
                    <a:pt x="459296" y="2420"/>
                  </a:lnTo>
                  <a:lnTo>
                    <a:pt x="510363" y="2641"/>
                  </a:lnTo>
                  <a:lnTo>
                    <a:pt x="561435" y="2854"/>
                  </a:lnTo>
                  <a:lnTo>
                    <a:pt x="612511" y="3056"/>
                  </a:lnTo>
                  <a:lnTo>
                    <a:pt x="663592" y="3250"/>
                  </a:lnTo>
                  <a:lnTo>
                    <a:pt x="714678" y="3434"/>
                  </a:lnTo>
                  <a:lnTo>
                    <a:pt x="765766" y="3609"/>
                  </a:lnTo>
                  <a:lnTo>
                    <a:pt x="816858" y="3775"/>
                  </a:lnTo>
                  <a:lnTo>
                    <a:pt x="867953" y="3931"/>
                  </a:lnTo>
                  <a:lnTo>
                    <a:pt x="919050" y="4078"/>
                  </a:lnTo>
                  <a:lnTo>
                    <a:pt x="970149" y="4216"/>
                  </a:lnTo>
                  <a:lnTo>
                    <a:pt x="1021249" y="4345"/>
                  </a:lnTo>
                  <a:lnTo>
                    <a:pt x="1072351" y="4465"/>
                  </a:lnTo>
                  <a:lnTo>
                    <a:pt x="1123453" y="4575"/>
                  </a:lnTo>
                  <a:lnTo>
                    <a:pt x="1174968" y="4743"/>
                  </a:lnTo>
                  <a:lnTo>
                    <a:pt x="1226484" y="4958"/>
                  </a:lnTo>
                  <a:lnTo>
                    <a:pt x="1278003" y="5216"/>
                  </a:lnTo>
                  <a:lnTo>
                    <a:pt x="1329526" y="5511"/>
                  </a:lnTo>
                  <a:lnTo>
                    <a:pt x="1381054" y="5837"/>
                  </a:lnTo>
                  <a:lnTo>
                    <a:pt x="1432587" y="6190"/>
                  </a:lnTo>
                  <a:lnTo>
                    <a:pt x="1484128" y="6562"/>
                  </a:lnTo>
                  <a:lnTo>
                    <a:pt x="1535677" y="6949"/>
                  </a:lnTo>
                  <a:lnTo>
                    <a:pt x="1587234" y="7345"/>
                  </a:lnTo>
                  <a:lnTo>
                    <a:pt x="1638802" y="7745"/>
                  </a:lnTo>
                  <a:lnTo>
                    <a:pt x="1690381" y="8143"/>
                  </a:lnTo>
                  <a:lnTo>
                    <a:pt x="1741973" y="8533"/>
                  </a:lnTo>
                  <a:lnTo>
                    <a:pt x="1793577" y="8910"/>
                  </a:lnTo>
                  <a:lnTo>
                    <a:pt x="1845197" y="9268"/>
                  </a:lnTo>
                  <a:lnTo>
                    <a:pt x="1896832" y="9602"/>
                  </a:lnTo>
                  <a:lnTo>
                    <a:pt x="1948483" y="9906"/>
                  </a:lnTo>
                  <a:lnTo>
                    <a:pt x="1917391" y="48527"/>
                  </a:lnTo>
                  <a:lnTo>
                    <a:pt x="1885083" y="86290"/>
                  </a:lnTo>
                  <a:lnTo>
                    <a:pt x="1851743" y="123323"/>
                  </a:lnTo>
                  <a:lnTo>
                    <a:pt x="1817558" y="159748"/>
                  </a:lnTo>
                  <a:lnTo>
                    <a:pt x="1782713" y="195693"/>
                  </a:lnTo>
                  <a:lnTo>
                    <a:pt x="1747392" y="231282"/>
                  </a:lnTo>
                  <a:lnTo>
                    <a:pt x="1711781" y="266640"/>
                  </a:lnTo>
                  <a:lnTo>
                    <a:pt x="1676066" y="301893"/>
                  </a:lnTo>
                  <a:lnTo>
                    <a:pt x="1640431" y="337165"/>
                  </a:lnTo>
                  <a:lnTo>
                    <a:pt x="1605061" y="372583"/>
                  </a:lnTo>
                  <a:lnTo>
                    <a:pt x="1570143" y="408271"/>
                  </a:lnTo>
                  <a:lnTo>
                    <a:pt x="1535862" y="444354"/>
                  </a:lnTo>
                  <a:lnTo>
                    <a:pt x="1502401" y="480958"/>
                  </a:lnTo>
                  <a:lnTo>
                    <a:pt x="1469948" y="518208"/>
                  </a:lnTo>
                  <a:lnTo>
                    <a:pt x="1460797" y="525676"/>
                  </a:lnTo>
                  <a:lnTo>
                    <a:pt x="1451718" y="533284"/>
                  </a:lnTo>
                  <a:lnTo>
                    <a:pt x="1442786" y="541178"/>
                  </a:lnTo>
                  <a:lnTo>
                    <a:pt x="1434072" y="549508"/>
                  </a:lnTo>
                  <a:lnTo>
                    <a:pt x="1399097" y="582568"/>
                  </a:lnTo>
                  <a:lnTo>
                    <a:pt x="1364562" y="615629"/>
                  </a:lnTo>
                  <a:lnTo>
                    <a:pt x="1328893" y="647042"/>
                  </a:lnTo>
                  <a:lnTo>
                    <a:pt x="1290514" y="675156"/>
                  </a:lnTo>
                  <a:lnTo>
                    <a:pt x="1247852" y="698320"/>
                  </a:lnTo>
                  <a:lnTo>
                    <a:pt x="1197537" y="718427"/>
                  </a:lnTo>
                  <a:lnTo>
                    <a:pt x="1145719" y="734728"/>
                  </a:lnTo>
                  <a:lnTo>
                    <a:pt x="1092720" y="747289"/>
                  </a:lnTo>
                  <a:lnTo>
                    <a:pt x="1038863" y="756178"/>
                  </a:lnTo>
                  <a:lnTo>
                    <a:pt x="984470" y="761461"/>
                  </a:lnTo>
                  <a:lnTo>
                    <a:pt x="929866" y="763208"/>
                  </a:lnTo>
                  <a:close/>
                </a:path>
              </a:pathLst>
            </a:custGeom>
            <a:solidFill>
              <a:srgbClr val="DE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1537" y="3316963"/>
              <a:ext cx="1449070" cy="763905"/>
            </a:xfrm>
            <a:custGeom>
              <a:avLst/>
              <a:gdLst/>
              <a:ahLst/>
              <a:cxnLst/>
              <a:rect l="l" t="t" r="r" b="b"/>
              <a:pathLst>
                <a:path w="1449070" h="763904">
                  <a:moveTo>
                    <a:pt x="930232" y="763551"/>
                  </a:moveTo>
                  <a:lnTo>
                    <a:pt x="884489" y="762321"/>
                  </a:lnTo>
                  <a:lnTo>
                    <a:pt x="838986" y="758652"/>
                  </a:lnTo>
                  <a:lnTo>
                    <a:pt x="793913" y="752576"/>
                  </a:lnTo>
                  <a:lnTo>
                    <a:pt x="749457" y="744126"/>
                  </a:lnTo>
                  <a:lnTo>
                    <a:pt x="700765" y="730986"/>
                  </a:lnTo>
                  <a:lnTo>
                    <a:pt x="655276" y="713843"/>
                  </a:lnTo>
                  <a:lnTo>
                    <a:pt x="612754" y="692886"/>
                  </a:lnTo>
                  <a:lnTo>
                    <a:pt x="572967" y="668306"/>
                  </a:lnTo>
                  <a:lnTo>
                    <a:pt x="535680" y="640295"/>
                  </a:lnTo>
                  <a:lnTo>
                    <a:pt x="500660" y="609042"/>
                  </a:lnTo>
                  <a:lnTo>
                    <a:pt x="473997" y="581726"/>
                  </a:lnTo>
                  <a:lnTo>
                    <a:pt x="448762" y="552554"/>
                  </a:lnTo>
                  <a:lnTo>
                    <a:pt x="424669" y="521671"/>
                  </a:lnTo>
                  <a:lnTo>
                    <a:pt x="401429" y="489219"/>
                  </a:lnTo>
                  <a:lnTo>
                    <a:pt x="369010" y="445688"/>
                  </a:lnTo>
                  <a:lnTo>
                    <a:pt x="334153" y="404579"/>
                  </a:lnTo>
                  <a:lnTo>
                    <a:pt x="297728" y="364998"/>
                  </a:lnTo>
                  <a:lnTo>
                    <a:pt x="260604" y="326055"/>
                  </a:lnTo>
                  <a:lnTo>
                    <a:pt x="223648" y="286855"/>
                  </a:lnTo>
                  <a:lnTo>
                    <a:pt x="187730" y="246508"/>
                  </a:lnTo>
                  <a:lnTo>
                    <a:pt x="154481" y="207525"/>
                  </a:lnTo>
                  <a:lnTo>
                    <a:pt x="121930" y="167671"/>
                  </a:lnTo>
                  <a:lnTo>
                    <a:pt x="90141" y="126969"/>
                  </a:lnTo>
                  <a:lnTo>
                    <a:pt x="59180" y="85442"/>
                  </a:lnTo>
                  <a:lnTo>
                    <a:pt x="29111" y="43111"/>
                  </a:lnTo>
                  <a:lnTo>
                    <a:pt x="0" y="0"/>
                  </a:lnTo>
                  <a:lnTo>
                    <a:pt x="48909" y="394"/>
                  </a:lnTo>
                  <a:lnTo>
                    <a:pt x="97820" y="755"/>
                  </a:lnTo>
                  <a:lnTo>
                    <a:pt x="146732" y="1086"/>
                  </a:lnTo>
                  <a:lnTo>
                    <a:pt x="195644" y="1390"/>
                  </a:lnTo>
                  <a:lnTo>
                    <a:pt x="244557" y="1671"/>
                  </a:lnTo>
                  <a:lnTo>
                    <a:pt x="293471" y="1932"/>
                  </a:lnTo>
                  <a:lnTo>
                    <a:pt x="342385" y="2176"/>
                  </a:lnTo>
                  <a:lnTo>
                    <a:pt x="391300" y="2405"/>
                  </a:lnTo>
                  <a:lnTo>
                    <a:pt x="440215" y="2624"/>
                  </a:lnTo>
                  <a:lnTo>
                    <a:pt x="489130" y="2835"/>
                  </a:lnTo>
                  <a:lnTo>
                    <a:pt x="538046" y="3042"/>
                  </a:lnTo>
                  <a:lnTo>
                    <a:pt x="564224" y="48864"/>
                  </a:lnTo>
                  <a:lnTo>
                    <a:pt x="592403" y="93350"/>
                  </a:lnTo>
                  <a:lnTo>
                    <a:pt x="622624" y="136379"/>
                  </a:lnTo>
                  <a:lnTo>
                    <a:pt x="654925" y="177833"/>
                  </a:lnTo>
                  <a:lnTo>
                    <a:pt x="689348" y="217590"/>
                  </a:lnTo>
                  <a:lnTo>
                    <a:pt x="725932" y="255531"/>
                  </a:lnTo>
                  <a:lnTo>
                    <a:pt x="764718" y="291536"/>
                  </a:lnTo>
                  <a:lnTo>
                    <a:pt x="804195" y="324083"/>
                  </a:lnTo>
                  <a:lnTo>
                    <a:pt x="845341" y="354336"/>
                  </a:lnTo>
                  <a:lnTo>
                    <a:pt x="888024" y="382292"/>
                  </a:lnTo>
                  <a:lnTo>
                    <a:pt x="932115" y="407949"/>
                  </a:lnTo>
                  <a:lnTo>
                    <a:pt x="977484" y="431302"/>
                  </a:lnTo>
                  <a:lnTo>
                    <a:pt x="1024001" y="452348"/>
                  </a:lnTo>
                  <a:lnTo>
                    <a:pt x="1071536" y="471084"/>
                  </a:lnTo>
                  <a:lnTo>
                    <a:pt x="1119958" y="487508"/>
                  </a:lnTo>
                  <a:lnTo>
                    <a:pt x="1169138" y="501615"/>
                  </a:lnTo>
                  <a:lnTo>
                    <a:pt x="1218946" y="513402"/>
                  </a:lnTo>
                  <a:lnTo>
                    <a:pt x="1269252" y="522867"/>
                  </a:lnTo>
                  <a:lnTo>
                    <a:pt x="1319925" y="530005"/>
                  </a:lnTo>
                  <a:lnTo>
                    <a:pt x="1370836" y="534814"/>
                  </a:lnTo>
                  <a:lnTo>
                    <a:pt x="1421854" y="537290"/>
                  </a:lnTo>
                  <a:lnTo>
                    <a:pt x="1448555" y="537290"/>
                  </a:lnTo>
                  <a:lnTo>
                    <a:pt x="1439403" y="544932"/>
                  </a:lnTo>
                  <a:lnTo>
                    <a:pt x="1434827" y="549508"/>
                  </a:lnTo>
                  <a:lnTo>
                    <a:pt x="1399852" y="582568"/>
                  </a:lnTo>
                  <a:lnTo>
                    <a:pt x="1365317" y="615629"/>
                  </a:lnTo>
                  <a:lnTo>
                    <a:pt x="1329648" y="647042"/>
                  </a:lnTo>
                  <a:lnTo>
                    <a:pt x="1291270" y="675156"/>
                  </a:lnTo>
                  <a:lnTo>
                    <a:pt x="1248607" y="698320"/>
                  </a:lnTo>
                  <a:lnTo>
                    <a:pt x="1198265" y="718461"/>
                  </a:lnTo>
                  <a:lnTo>
                    <a:pt x="1146409" y="734827"/>
                  </a:lnTo>
                  <a:lnTo>
                    <a:pt x="1093357" y="747469"/>
                  </a:lnTo>
                  <a:lnTo>
                    <a:pt x="1039431" y="756437"/>
                  </a:lnTo>
                  <a:lnTo>
                    <a:pt x="984949" y="761781"/>
                  </a:lnTo>
                  <a:lnTo>
                    <a:pt x="930232" y="763551"/>
                  </a:lnTo>
                  <a:close/>
                </a:path>
              </a:pathLst>
            </a:custGeom>
            <a:solidFill>
              <a:srgbClr val="B2E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25180" y="4045762"/>
              <a:ext cx="709930" cy="498475"/>
            </a:xfrm>
            <a:custGeom>
              <a:avLst/>
              <a:gdLst/>
              <a:ahLst/>
              <a:cxnLst/>
              <a:rect l="l" t="t" r="r" b="b"/>
              <a:pathLst>
                <a:path w="709930" h="498475">
                  <a:moveTo>
                    <a:pt x="647725" y="307467"/>
                  </a:moveTo>
                  <a:lnTo>
                    <a:pt x="646252" y="294106"/>
                  </a:lnTo>
                  <a:lnTo>
                    <a:pt x="645299" y="289229"/>
                  </a:lnTo>
                  <a:lnTo>
                    <a:pt x="597941" y="309880"/>
                  </a:lnTo>
                  <a:lnTo>
                    <a:pt x="550367" y="325018"/>
                  </a:lnTo>
                  <a:lnTo>
                    <a:pt x="502932" y="335178"/>
                  </a:lnTo>
                  <a:lnTo>
                    <a:pt x="455993" y="340893"/>
                  </a:lnTo>
                  <a:lnTo>
                    <a:pt x="409917" y="342684"/>
                  </a:lnTo>
                  <a:lnTo>
                    <a:pt x="337921" y="338582"/>
                  </a:lnTo>
                  <a:lnTo>
                    <a:pt x="270624" y="327774"/>
                  </a:lnTo>
                  <a:lnTo>
                    <a:pt x="209511" y="312483"/>
                  </a:lnTo>
                  <a:lnTo>
                    <a:pt x="156133" y="294970"/>
                  </a:lnTo>
                  <a:lnTo>
                    <a:pt x="111963" y="277456"/>
                  </a:lnTo>
                  <a:lnTo>
                    <a:pt x="57391" y="251358"/>
                  </a:lnTo>
                  <a:lnTo>
                    <a:pt x="49987" y="247243"/>
                  </a:lnTo>
                  <a:lnTo>
                    <a:pt x="40881" y="272021"/>
                  </a:lnTo>
                  <a:lnTo>
                    <a:pt x="44297" y="329425"/>
                  </a:lnTo>
                  <a:lnTo>
                    <a:pt x="76593" y="389788"/>
                  </a:lnTo>
                  <a:lnTo>
                    <a:pt x="103606" y="418261"/>
                  </a:lnTo>
                  <a:lnTo>
                    <a:pt x="137858" y="444080"/>
                  </a:lnTo>
                  <a:lnTo>
                    <a:pt x="179387" y="466140"/>
                  </a:lnTo>
                  <a:lnTo>
                    <a:pt x="228180" y="483285"/>
                  </a:lnTo>
                  <a:lnTo>
                    <a:pt x="284264" y="494398"/>
                  </a:lnTo>
                  <a:lnTo>
                    <a:pt x="347637" y="498348"/>
                  </a:lnTo>
                  <a:lnTo>
                    <a:pt x="433349" y="493483"/>
                  </a:lnTo>
                  <a:lnTo>
                    <a:pt x="501205" y="480123"/>
                  </a:lnTo>
                  <a:lnTo>
                    <a:pt x="553250" y="460171"/>
                  </a:lnTo>
                  <a:lnTo>
                    <a:pt x="591502" y="435508"/>
                  </a:lnTo>
                  <a:lnTo>
                    <a:pt x="618045" y="408012"/>
                  </a:lnTo>
                  <a:lnTo>
                    <a:pt x="644080" y="352082"/>
                  </a:lnTo>
                  <a:lnTo>
                    <a:pt x="645452" y="342684"/>
                  </a:lnTo>
                  <a:lnTo>
                    <a:pt x="647636" y="327774"/>
                  </a:lnTo>
                  <a:lnTo>
                    <a:pt x="647725" y="307467"/>
                  </a:lnTo>
                  <a:close/>
                </a:path>
                <a:path w="709930" h="498475">
                  <a:moveTo>
                    <a:pt x="709498" y="76593"/>
                  </a:moveTo>
                  <a:lnTo>
                    <a:pt x="707237" y="55575"/>
                  </a:lnTo>
                  <a:lnTo>
                    <a:pt x="701548" y="41668"/>
                  </a:lnTo>
                  <a:lnTo>
                    <a:pt x="693381" y="36639"/>
                  </a:lnTo>
                  <a:lnTo>
                    <a:pt x="671868" y="39827"/>
                  </a:lnTo>
                  <a:lnTo>
                    <a:pt x="638632" y="48044"/>
                  </a:lnTo>
                  <a:lnTo>
                    <a:pt x="595426" y="59296"/>
                  </a:lnTo>
                  <a:lnTo>
                    <a:pt x="544029" y="71539"/>
                  </a:lnTo>
                  <a:lnTo>
                    <a:pt x="486206" y="82791"/>
                  </a:lnTo>
                  <a:lnTo>
                    <a:pt x="423710" y="91008"/>
                  </a:lnTo>
                  <a:lnTo>
                    <a:pt x="358317" y="94195"/>
                  </a:lnTo>
                  <a:lnTo>
                    <a:pt x="351739" y="94195"/>
                  </a:lnTo>
                  <a:lnTo>
                    <a:pt x="269328" y="86995"/>
                  </a:lnTo>
                  <a:lnTo>
                    <a:pt x="202526" y="72923"/>
                  </a:lnTo>
                  <a:lnTo>
                    <a:pt x="141109" y="54686"/>
                  </a:lnTo>
                  <a:lnTo>
                    <a:pt x="88074" y="35267"/>
                  </a:lnTo>
                  <a:lnTo>
                    <a:pt x="46469" y="17678"/>
                  </a:lnTo>
                  <a:lnTo>
                    <a:pt x="9537" y="0"/>
                  </a:lnTo>
                  <a:lnTo>
                    <a:pt x="1765" y="37706"/>
                  </a:lnTo>
                  <a:lnTo>
                    <a:pt x="4343" y="107327"/>
                  </a:lnTo>
                  <a:lnTo>
                    <a:pt x="31788" y="168033"/>
                  </a:lnTo>
                  <a:lnTo>
                    <a:pt x="84886" y="218351"/>
                  </a:lnTo>
                  <a:lnTo>
                    <a:pt x="121323" y="239166"/>
                  </a:lnTo>
                  <a:lnTo>
                    <a:pt x="164490" y="256819"/>
                  </a:lnTo>
                  <a:lnTo>
                    <a:pt x="214477" y="271145"/>
                  </a:lnTo>
                  <a:lnTo>
                    <a:pt x="271386" y="281965"/>
                  </a:lnTo>
                  <a:lnTo>
                    <a:pt x="335343" y="289077"/>
                  </a:lnTo>
                  <a:lnTo>
                    <a:pt x="406412" y="292315"/>
                  </a:lnTo>
                  <a:lnTo>
                    <a:pt x="412026" y="292366"/>
                  </a:lnTo>
                  <a:lnTo>
                    <a:pt x="414820" y="292366"/>
                  </a:lnTo>
                  <a:lnTo>
                    <a:pt x="487197" y="287337"/>
                  </a:lnTo>
                  <a:lnTo>
                    <a:pt x="547408" y="273418"/>
                  </a:lnTo>
                  <a:lnTo>
                    <a:pt x="596417" y="252412"/>
                  </a:lnTo>
                  <a:lnTo>
                    <a:pt x="635190" y="226060"/>
                  </a:lnTo>
                  <a:lnTo>
                    <a:pt x="664692" y="196164"/>
                  </a:lnTo>
                  <a:lnTo>
                    <a:pt x="685914" y="164503"/>
                  </a:lnTo>
                  <a:lnTo>
                    <a:pt x="707339" y="102933"/>
                  </a:lnTo>
                  <a:lnTo>
                    <a:pt x="709498" y="7659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7546" y="4571563"/>
              <a:ext cx="198445" cy="1122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25180" y="4045762"/>
              <a:ext cx="685165" cy="498475"/>
            </a:xfrm>
            <a:custGeom>
              <a:avLst/>
              <a:gdLst/>
              <a:ahLst/>
              <a:cxnLst/>
              <a:rect l="l" t="t" r="r" b="b"/>
              <a:pathLst>
                <a:path w="685164" h="498475">
                  <a:moveTo>
                    <a:pt x="510971" y="476986"/>
                  </a:moveTo>
                  <a:lnTo>
                    <a:pt x="460311" y="471246"/>
                  </a:lnTo>
                  <a:lnTo>
                    <a:pt x="410235" y="458660"/>
                  </a:lnTo>
                  <a:lnTo>
                    <a:pt x="364705" y="440436"/>
                  </a:lnTo>
                  <a:lnTo>
                    <a:pt x="321932" y="416356"/>
                  </a:lnTo>
                  <a:lnTo>
                    <a:pt x="282460" y="386956"/>
                  </a:lnTo>
                  <a:lnTo>
                    <a:pt x="246837" y="352793"/>
                  </a:lnTo>
                  <a:lnTo>
                    <a:pt x="215620" y="314426"/>
                  </a:lnTo>
                  <a:lnTo>
                    <a:pt x="147878" y="292138"/>
                  </a:lnTo>
                  <a:lnTo>
                    <a:pt x="95592" y="270637"/>
                  </a:lnTo>
                  <a:lnTo>
                    <a:pt x="61912" y="254431"/>
                  </a:lnTo>
                  <a:lnTo>
                    <a:pt x="49987" y="248018"/>
                  </a:lnTo>
                  <a:lnTo>
                    <a:pt x="40881" y="272605"/>
                  </a:lnTo>
                  <a:lnTo>
                    <a:pt x="44297" y="329730"/>
                  </a:lnTo>
                  <a:lnTo>
                    <a:pt x="76593" y="389915"/>
                  </a:lnTo>
                  <a:lnTo>
                    <a:pt x="103606" y="418338"/>
                  </a:lnTo>
                  <a:lnTo>
                    <a:pt x="137858" y="444119"/>
                  </a:lnTo>
                  <a:lnTo>
                    <a:pt x="179387" y="466153"/>
                  </a:lnTo>
                  <a:lnTo>
                    <a:pt x="228180" y="483285"/>
                  </a:lnTo>
                  <a:lnTo>
                    <a:pt x="284264" y="494398"/>
                  </a:lnTo>
                  <a:lnTo>
                    <a:pt x="347637" y="498348"/>
                  </a:lnTo>
                  <a:lnTo>
                    <a:pt x="396341" y="496836"/>
                  </a:lnTo>
                  <a:lnTo>
                    <a:pt x="439597" y="492531"/>
                  </a:lnTo>
                  <a:lnTo>
                    <a:pt x="477723" y="485800"/>
                  </a:lnTo>
                  <a:lnTo>
                    <a:pt x="510971" y="476986"/>
                  </a:lnTo>
                  <a:close/>
                </a:path>
                <a:path w="685164" h="498475">
                  <a:moveTo>
                    <a:pt x="684987" y="166382"/>
                  </a:moveTo>
                  <a:lnTo>
                    <a:pt x="642467" y="181635"/>
                  </a:lnTo>
                  <a:lnTo>
                    <a:pt x="599605" y="195097"/>
                  </a:lnTo>
                  <a:lnTo>
                    <a:pt x="556298" y="206413"/>
                  </a:lnTo>
                  <a:lnTo>
                    <a:pt x="512483" y="215214"/>
                  </a:lnTo>
                  <a:lnTo>
                    <a:pt x="474014" y="219760"/>
                  </a:lnTo>
                  <a:lnTo>
                    <a:pt x="435203" y="221348"/>
                  </a:lnTo>
                  <a:lnTo>
                    <a:pt x="390766" y="219113"/>
                  </a:lnTo>
                  <a:lnTo>
                    <a:pt x="347065" y="212064"/>
                  </a:lnTo>
                  <a:lnTo>
                    <a:pt x="304749" y="199745"/>
                  </a:lnTo>
                  <a:lnTo>
                    <a:pt x="264452" y="181648"/>
                  </a:lnTo>
                  <a:lnTo>
                    <a:pt x="228422" y="158038"/>
                  </a:lnTo>
                  <a:lnTo>
                    <a:pt x="196621" y="128981"/>
                  </a:lnTo>
                  <a:lnTo>
                    <a:pt x="170116" y="95351"/>
                  </a:lnTo>
                  <a:lnTo>
                    <a:pt x="149974" y="58000"/>
                  </a:lnTo>
                  <a:lnTo>
                    <a:pt x="93687" y="37706"/>
                  </a:lnTo>
                  <a:lnTo>
                    <a:pt x="49136" y="18986"/>
                  </a:lnTo>
                  <a:lnTo>
                    <a:pt x="20002" y="5308"/>
                  </a:lnTo>
                  <a:lnTo>
                    <a:pt x="9537" y="0"/>
                  </a:lnTo>
                  <a:lnTo>
                    <a:pt x="1778" y="37668"/>
                  </a:lnTo>
                  <a:lnTo>
                    <a:pt x="4343" y="107327"/>
                  </a:lnTo>
                  <a:lnTo>
                    <a:pt x="31788" y="168033"/>
                  </a:lnTo>
                  <a:lnTo>
                    <a:pt x="84886" y="218351"/>
                  </a:lnTo>
                  <a:lnTo>
                    <a:pt x="121323" y="239166"/>
                  </a:lnTo>
                  <a:lnTo>
                    <a:pt x="164490" y="256819"/>
                  </a:lnTo>
                  <a:lnTo>
                    <a:pt x="214477" y="271145"/>
                  </a:lnTo>
                  <a:lnTo>
                    <a:pt x="271386" y="281965"/>
                  </a:lnTo>
                  <a:lnTo>
                    <a:pt x="335343" y="289077"/>
                  </a:lnTo>
                  <a:lnTo>
                    <a:pt x="406412" y="292315"/>
                  </a:lnTo>
                  <a:lnTo>
                    <a:pt x="412051" y="292366"/>
                  </a:lnTo>
                  <a:lnTo>
                    <a:pt x="414832" y="292366"/>
                  </a:lnTo>
                  <a:lnTo>
                    <a:pt x="486321" y="287464"/>
                  </a:lnTo>
                  <a:lnTo>
                    <a:pt x="545960" y="273862"/>
                  </a:lnTo>
                  <a:lnTo>
                    <a:pt x="594702" y="253276"/>
                  </a:lnTo>
                  <a:lnTo>
                    <a:pt x="633488" y="227368"/>
                  </a:lnTo>
                  <a:lnTo>
                    <a:pt x="663270" y="197840"/>
                  </a:lnTo>
                  <a:lnTo>
                    <a:pt x="684987" y="166382"/>
                  </a:lnTo>
                  <a:close/>
                </a:path>
              </a:pathLst>
            </a:custGeom>
            <a:solidFill>
              <a:srgbClr val="DAA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39084" y="3391614"/>
              <a:ext cx="218986" cy="2266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573" y="3638329"/>
              <a:ext cx="72506" cy="744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7769" y="3978591"/>
              <a:ext cx="203174" cy="15727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1966" y="3978591"/>
              <a:ext cx="202828" cy="15727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65871" y="3846334"/>
              <a:ext cx="1765300" cy="81915"/>
            </a:xfrm>
            <a:custGeom>
              <a:avLst/>
              <a:gdLst/>
              <a:ahLst/>
              <a:cxnLst/>
              <a:rect l="l" t="t" r="r" b="b"/>
              <a:pathLst>
                <a:path w="1765300" h="81914">
                  <a:moveTo>
                    <a:pt x="41630" y="63487"/>
                  </a:moveTo>
                  <a:lnTo>
                    <a:pt x="39204" y="53657"/>
                  </a:lnTo>
                  <a:lnTo>
                    <a:pt x="36156" y="49085"/>
                  </a:lnTo>
                  <a:lnTo>
                    <a:pt x="32334" y="46037"/>
                  </a:lnTo>
                  <a:lnTo>
                    <a:pt x="27762" y="42214"/>
                  </a:lnTo>
                  <a:lnTo>
                    <a:pt x="25107" y="40411"/>
                  </a:lnTo>
                  <a:lnTo>
                    <a:pt x="22250" y="39611"/>
                  </a:lnTo>
                  <a:lnTo>
                    <a:pt x="19431" y="39611"/>
                  </a:lnTo>
                  <a:lnTo>
                    <a:pt x="10312" y="42291"/>
                  </a:lnTo>
                  <a:lnTo>
                    <a:pt x="3200" y="49060"/>
                  </a:lnTo>
                  <a:lnTo>
                    <a:pt x="0" y="58064"/>
                  </a:lnTo>
                  <a:lnTo>
                    <a:pt x="2565" y="67411"/>
                  </a:lnTo>
                  <a:lnTo>
                    <a:pt x="6388" y="71983"/>
                  </a:lnTo>
                  <a:lnTo>
                    <a:pt x="8674" y="75806"/>
                  </a:lnTo>
                  <a:lnTo>
                    <a:pt x="14008" y="78841"/>
                  </a:lnTo>
                  <a:lnTo>
                    <a:pt x="16979" y="80543"/>
                  </a:lnTo>
                  <a:lnTo>
                    <a:pt x="20027" y="81292"/>
                  </a:lnTo>
                  <a:lnTo>
                    <a:pt x="22974" y="81292"/>
                  </a:lnTo>
                  <a:lnTo>
                    <a:pt x="32004" y="78816"/>
                  </a:lnTo>
                  <a:lnTo>
                    <a:pt x="38722" y="72377"/>
                  </a:lnTo>
                  <a:lnTo>
                    <a:pt x="41630" y="63487"/>
                  </a:lnTo>
                  <a:close/>
                </a:path>
                <a:path w="1765300" h="81914">
                  <a:moveTo>
                    <a:pt x="1764677" y="7874"/>
                  </a:moveTo>
                  <a:lnTo>
                    <a:pt x="1760080" y="3302"/>
                  </a:lnTo>
                  <a:lnTo>
                    <a:pt x="1755495" y="1765"/>
                  </a:lnTo>
                  <a:lnTo>
                    <a:pt x="1752942" y="584"/>
                  </a:lnTo>
                  <a:lnTo>
                    <a:pt x="1750288" y="0"/>
                  </a:lnTo>
                  <a:lnTo>
                    <a:pt x="1747748" y="0"/>
                  </a:lnTo>
                  <a:lnTo>
                    <a:pt x="1740420" y="0"/>
                  </a:lnTo>
                  <a:lnTo>
                    <a:pt x="1734134" y="4724"/>
                  </a:lnTo>
                  <a:lnTo>
                    <a:pt x="1734134" y="21907"/>
                  </a:lnTo>
                  <a:lnTo>
                    <a:pt x="1740725" y="27076"/>
                  </a:lnTo>
                  <a:lnTo>
                    <a:pt x="1750606" y="27076"/>
                  </a:lnTo>
                  <a:lnTo>
                    <a:pt x="1753095" y="26543"/>
                  </a:lnTo>
                  <a:lnTo>
                    <a:pt x="1755495" y="25425"/>
                  </a:lnTo>
                  <a:lnTo>
                    <a:pt x="1760080" y="23139"/>
                  </a:lnTo>
                  <a:lnTo>
                    <a:pt x="1764677" y="19316"/>
                  </a:lnTo>
                  <a:lnTo>
                    <a:pt x="1764677" y="7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2434" y="3424443"/>
            <a:ext cx="187728" cy="15697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55058" y="3595227"/>
            <a:ext cx="113707" cy="8799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2503" y="2795531"/>
            <a:ext cx="216898" cy="997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3712" y="2002561"/>
            <a:ext cx="228358" cy="79851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696105" y="1935940"/>
            <a:ext cx="128905" cy="59690"/>
          </a:xfrm>
          <a:custGeom>
            <a:avLst/>
            <a:gdLst/>
            <a:ahLst/>
            <a:cxnLst/>
            <a:rect l="l" t="t" r="r" b="b"/>
            <a:pathLst>
              <a:path w="128905" h="59689">
                <a:moveTo>
                  <a:pt x="97637" y="59350"/>
                </a:moveTo>
                <a:lnTo>
                  <a:pt x="89560" y="59350"/>
                </a:lnTo>
                <a:lnTo>
                  <a:pt x="82594" y="59212"/>
                </a:lnTo>
                <a:lnTo>
                  <a:pt x="39407" y="55152"/>
                </a:lnTo>
                <a:lnTo>
                  <a:pt x="0" y="28253"/>
                </a:lnTo>
                <a:lnTo>
                  <a:pt x="4329" y="14269"/>
                </a:lnTo>
                <a:lnTo>
                  <a:pt x="44403" y="320"/>
                </a:lnTo>
                <a:lnTo>
                  <a:pt x="54257" y="0"/>
                </a:lnTo>
                <a:lnTo>
                  <a:pt x="71494" y="967"/>
                </a:lnTo>
                <a:lnTo>
                  <a:pt x="118389" y="15764"/>
                </a:lnTo>
                <a:lnTo>
                  <a:pt x="128894" y="38075"/>
                </a:lnTo>
                <a:lnTo>
                  <a:pt x="124197" y="49667"/>
                </a:lnTo>
                <a:lnTo>
                  <a:pt x="113058" y="56971"/>
                </a:lnTo>
                <a:lnTo>
                  <a:pt x="105599" y="58732"/>
                </a:lnTo>
                <a:lnTo>
                  <a:pt x="97637" y="59350"/>
                </a:lnTo>
                <a:close/>
              </a:path>
            </a:pathLst>
          </a:custGeom>
          <a:solidFill>
            <a:srgbClr val="FFD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32745" y="3424443"/>
            <a:ext cx="187721" cy="1569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23435" y="3595227"/>
            <a:ext cx="113947" cy="8799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993508" y="2795531"/>
            <a:ext cx="216890" cy="9973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960534" y="2002561"/>
            <a:ext cx="260350" cy="80010"/>
            <a:chOff x="3960534" y="2002561"/>
            <a:chExt cx="260350" cy="80010"/>
          </a:xfrm>
        </p:grpSpPr>
        <p:sp>
          <p:nvSpPr>
            <p:cNvPr id="36" name="object 36"/>
            <p:cNvSpPr/>
            <p:nvPr/>
          </p:nvSpPr>
          <p:spPr>
            <a:xfrm>
              <a:off x="3960534" y="2002561"/>
              <a:ext cx="227965" cy="80010"/>
            </a:xfrm>
            <a:custGeom>
              <a:avLst/>
              <a:gdLst/>
              <a:ahLst/>
              <a:cxnLst/>
              <a:rect l="l" t="t" r="r" b="b"/>
              <a:pathLst>
                <a:path w="227964" h="80010">
                  <a:moveTo>
                    <a:pt x="111271" y="79851"/>
                  </a:moveTo>
                  <a:lnTo>
                    <a:pt x="55446" y="74125"/>
                  </a:lnTo>
                  <a:lnTo>
                    <a:pt x="8013" y="59030"/>
                  </a:lnTo>
                  <a:lnTo>
                    <a:pt x="0" y="44904"/>
                  </a:lnTo>
                  <a:lnTo>
                    <a:pt x="2003" y="36704"/>
                  </a:lnTo>
                  <a:lnTo>
                    <a:pt x="47230" y="20869"/>
                  </a:lnTo>
                  <a:lnTo>
                    <a:pt x="88162" y="17823"/>
                  </a:lnTo>
                  <a:lnTo>
                    <a:pt x="115836" y="14865"/>
                  </a:lnTo>
                  <a:lnTo>
                    <a:pt x="143014" y="10187"/>
                  </a:lnTo>
                  <a:lnTo>
                    <a:pt x="170050" y="4934"/>
                  </a:lnTo>
                  <a:lnTo>
                    <a:pt x="197300" y="251"/>
                  </a:lnTo>
                  <a:lnTo>
                    <a:pt x="198650" y="91"/>
                  </a:lnTo>
                  <a:lnTo>
                    <a:pt x="200000" y="0"/>
                  </a:lnTo>
                  <a:lnTo>
                    <a:pt x="201303" y="0"/>
                  </a:lnTo>
                  <a:lnTo>
                    <a:pt x="215793" y="3849"/>
                  </a:lnTo>
                  <a:lnTo>
                    <a:pt x="225416" y="13722"/>
                  </a:lnTo>
                  <a:lnTo>
                    <a:pt x="227896" y="27104"/>
                  </a:lnTo>
                  <a:lnTo>
                    <a:pt x="220957" y="41481"/>
                  </a:lnTo>
                  <a:lnTo>
                    <a:pt x="199784" y="59127"/>
                  </a:lnTo>
                  <a:lnTo>
                    <a:pt x="173321" y="71022"/>
                  </a:lnTo>
                  <a:lnTo>
                    <a:pt x="143255" y="77739"/>
                  </a:lnTo>
                  <a:lnTo>
                    <a:pt x="111271" y="79851"/>
                  </a:lnTo>
                  <a:close/>
                </a:path>
              </a:pathLst>
            </a:custGeom>
            <a:solidFill>
              <a:srgbClr val="FFD1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78412" y="2026000"/>
              <a:ext cx="41910" cy="43815"/>
            </a:xfrm>
            <a:custGeom>
              <a:avLst/>
              <a:gdLst/>
              <a:ahLst/>
              <a:cxnLst/>
              <a:rect l="l" t="t" r="r" b="b"/>
              <a:pathLst>
                <a:path w="41910" h="43814">
                  <a:moveTo>
                    <a:pt x="21262" y="43349"/>
                  </a:moveTo>
                  <a:lnTo>
                    <a:pt x="5315" y="36576"/>
                  </a:lnTo>
                  <a:lnTo>
                    <a:pt x="0" y="21674"/>
                  </a:lnTo>
                  <a:lnTo>
                    <a:pt x="5315" y="6773"/>
                  </a:lnTo>
                  <a:lnTo>
                    <a:pt x="21262" y="0"/>
                  </a:lnTo>
                  <a:lnTo>
                    <a:pt x="36745" y="6773"/>
                  </a:lnTo>
                  <a:lnTo>
                    <a:pt x="41906" y="21674"/>
                  </a:lnTo>
                  <a:lnTo>
                    <a:pt x="36745" y="36576"/>
                  </a:lnTo>
                  <a:lnTo>
                    <a:pt x="21262" y="43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4267607" y="1935940"/>
            <a:ext cx="128905" cy="59690"/>
          </a:xfrm>
          <a:custGeom>
            <a:avLst/>
            <a:gdLst/>
            <a:ahLst/>
            <a:cxnLst/>
            <a:rect l="l" t="t" r="r" b="b"/>
            <a:pathLst>
              <a:path w="128904" h="59689">
                <a:moveTo>
                  <a:pt x="39536" y="59350"/>
                </a:moveTo>
                <a:lnTo>
                  <a:pt x="31551" y="59350"/>
                </a:lnTo>
                <a:lnTo>
                  <a:pt x="23589" y="58732"/>
                </a:lnTo>
                <a:lnTo>
                  <a:pt x="16130" y="56971"/>
                </a:lnTo>
                <a:lnTo>
                  <a:pt x="4882" y="49667"/>
                </a:lnTo>
                <a:lnTo>
                  <a:pt x="0" y="38075"/>
                </a:lnTo>
                <a:lnTo>
                  <a:pt x="1844" y="25629"/>
                </a:lnTo>
                <a:lnTo>
                  <a:pt x="40769" y="3892"/>
                </a:lnTo>
                <a:lnTo>
                  <a:pt x="74726" y="0"/>
                </a:lnTo>
                <a:lnTo>
                  <a:pt x="84483" y="320"/>
                </a:lnTo>
                <a:lnTo>
                  <a:pt x="124190" y="14269"/>
                </a:lnTo>
                <a:lnTo>
                  <a:pt x="128702" y="28253"/>
                </a:lnTo>
                <a:lnTo>
                  <a:pt x="124622" y="42096"/>
                </a:lnTo>
                <a:lnTo>
                  <a:pt x="78254" y="56544"/>
                </a:lnTo>
                <a:lnTo>
                  <a:pt x="39536" y="59350"/>
                </a:lnTo>
                <a:close/>
              </a:path>
            </a:pathLst>
          </a:custGeom>
          <a:solidFill>
            <a:srgbClr val="FFD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56149" y="1595949"/>
            <a:ext cx="3429000" cy="821690"/>
          </a:xfrm>
          <a:custGeom>
            <a:avLst/>
            <a:gdLst/>
            <a:ahLst/>
            <a:cxnLst/>
            <a:rect l="l" t="t" r="r" b="b"/>
            <a:pathLst>
              <a:path w="3429000" h="821689">
                <a:moveTo>
                  <a:pt x="3292146" y="821099"/>
                </a:moveTo>
                <a:lnTo>
                  <a:pt x="136852" y="821099"/>
                </a:lnTo>
                <a:lnTo>
                  <a:pt x="93596" y="814123"/>
                </a:lnTo>
                <a:lnTo>
                  <a:pt x="56029" y="794695"/>
                </a:lnTo>
                <a:lnTo>
                  <a:pt x="26404" y="765070"/>
                </a:lnTo>
                <a:lnTo>
                  <a:pt x="6976" y="727503"/>
                </a:lnTo>
                <a:lnTo>
                  <a:pt x="0" y="684247"/>
                </a:lnTo>
                <a:lnTo>
                  <a:pt x="0" y="136852"/>
                </a:lnTo>
                <a:lnTo>
                  <a:pt x="6976" y="93596"/>
                </a:lnTo>
                <a:lnTo>
                  <a:pt x="26404" y="56029"/>
                </a:lnTo>
                <a:lnTo>
                  <a:pt x="56029" y="26404"/>
                </a:lnTo>
                <a:lnTo>
                  <a:pt x="93596" y="6976"/>
                </a:lnTo>
                <a:lnTo>
                  <a:pt x="136852" y="0"/>
                </a:lnTo>
                <a:lnTo>
                  <a:pt x="3292146" y="0"/>
                </a:lnTo>
                <a:lnTo>
                  <a:pt x="3344518" y="10417"/>
                </a:lnTo>
                <a:lnTo>
                  <a:pt x="3388916" y="40083"/>
                </a:lnTo>
                <a:lnTo>
                  <a:pt x="3418582" y="84481"/>
                </a:lnTo>
                <a:lnTo>
                  <a:pt x="3428999" y="136852"/>
                </a:lnTo>
                <a:lnTo>
                  <a:pt x="3428999" y="684247"/>
                </a:lnTo>
                <a:lnTo>
                  <a:pt x="3422023" y="727503"/>
                </a:lnTo>
                <a:lnTo>
                  <a:pt x="3402595" y="765070"/>
                </a:lnTo>
                <a:lnTo>
                  <a:pt x="3372970" y="794695"/>
                </a:lnTo>
                <a:lnTo>
                  <a:pt x="3335403" y="814123"/>
                </a:lnTo>
                <a:lnTo>
                  <a:pt x="3292146" y="821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267169" y="1672362"/>
            <a:ext cx="30562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9255" marR="6350" indent="-377190" algn="r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Roboto"/>
                <a:cs typeface="Roboto"/>
              </a:rPr>
              <a:t>Cleanliness,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property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damage,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etc.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in</a:t>
            </a:r>
            <a:r>
              <a:rPr sz="140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a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city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that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5" dirty="0">
                <a:latin typeface="Roboto"/>
                <a:cs typeface="Roboto"/>
              </a:rPr>
              <a:t>often</a:t>
            </a:r>
            <a:r>
              <a:rPr sz="1400" spc="-10" dirty="0">
                <a:latin typeface="Roboto"/>
                <a:cs typeface="Roboto"/>
              </a:rPr>
              <a:t> go </a:t>
            </a:r>
            <a:r>
              <a:rPr sz="1400" spc="-15" dirty="0">
                <a:latin typeface="Roboto"/>
                <a:cs typeface="Roboto"/>
              </a:rPr>
              <a:t>overlooked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dirty="0">
                <a:latin typeface="Roboto"/>
                <a:cs typeface="Roboto"/>
              </a:rPr>
              <a:t>for</a:t>
            </a:r>
            <a:r>
              <a:rPr sz="1400" spc="-10" dirty="0">
                <a:latin typeface="Roboto"/>
                <a:cs typeface="Roboto"/>
              </a:rPr>
              <a:t> a</a:t>
            </a:r>
            <a:endParaRPr sz="1400" dirty="0">
              <a:latin typeface="Roboto"/>
              <a:cs typeface="Roboto"/>
            </a:endParaRPr>
          </a:p>
          <a:p>
            <a:pPr marR="5080" algn="r">
              <a:lnSpc>
                <a:spcPts val="1600"/>
              </a:lnSpc>
            </a:pPr>
            <a:r>
              <a:rPr sz="1400" spc="-15" dirty="0">
                <a:latin typeface="Roboto"/>
                <a:cs typeface="Roboto"/>
              </a:rPr>
              <a:t>long</a:t>
            </a:r>
            <a:r>
              <a:rPr sz="1400" spc="-4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period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10" dirty="0">
                <a:latin typeface="Roboto"/>
                <a:cs typeface="Roboto"/>
              </a:rPr>
              <a:t>of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time.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56149" y="2566499"/>
            <a:ext cx="3429000" cy="821690"/>
          </a:xfrm>
          <a:custGeom>
            <a:avLst/>
            <a:gdLst/>
            <a:ahLst/>
            <a:cxnLst/>
            <a:rect l="l" t="t" r="r" b="b"/>
            <a:pathLst>
              <a:path w="3429000" h="821689">
                <a:moveTo>
                  <a:pt x="3292146" y="821099"/>
                </a:moveTo>
                <a:lnTo>
                  <a:pt x="136852" y="821099"/>
                </a:lnTo>
                <a:lnTo>
                  <a:pt x="93596" y="814122"/>
                </a:lnTo>
                <a:lnTo>
                  <a:pt x="56029" y="794695"/>
                </a:lnTo>
                <a:lnTo>
                  <a:pt x="26404" y="765070"/>
                </a:lnTo>
                <a:lnTo>
                  <a:pt x="6976" y="727503"/>
                </a:lnTo>
                <a:lnTo>
                  <a:pt x="0" y="684247"/>
                </a:lnTo>
                <a:lnTo>
                  <a:pt x="0" y="136852"/>
                </a:lnTo>
                <a:lnTo>
                  <a:pt x="6976" y="93596"/>
                </a:lnTo>
                <a:lnTo>
                  <a:pt x="26404" y="56029"/>
                </a:lnTo>
                <a:lnTo>
                  <a:pt x="56029" y="26404"/>
                </a:lnTo>
                <a:lnTo>
                  <a:pt x="93596" y="6976"/>
                </a:lnTo>
                <a:lnTo>
                  <a:pt x="136852" y="0"/>
                </a:lnTo>
                <a:lnTo>
                  <a:pt x="3292146" y="0"/>
                </a:lnTo>
                <a:lnTo>
                  <a:pt x="3344518" y="10417"/>
                </a:lnTo>
                <a:lnTo>
                  <a:pt x="3388916" y="40083"/>
                </a:lnTo>
                <a:lnTo>
                  <a:pt x="3418582" y="84481"/>
                </a:lnTo>
                <a:lnTo>
                  <a:pt x="3428999" y="136852"/>
                </a:lnTo>
                <a:lnTo>
                  <a:pt x="3428999" y="684247"/>
                </a:lnTo>
                <a:lnTo>
                  <a:pt x="3422023" y="727503"/>
                </a:lnTo>
                <a:lnTo>
                  <a:pt x="3402595" y="765070"/>
                </a:lnTo>
                <a:lnTo>
                  <a:pt x="3372970" y="794695"/>
                </a:lnTo>
                <a:lnTo>
                  <a:pt x="3335403" y="814122"/>
                </a:lnTo>
                <a:lnTo>
                  <a:pt x="3292146" y="821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463096" y="2642912"/>
            <a:ext cx="285750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52755" algn="r">
              <a:lnSpc>
                <a:spcPts val="1650"/>
              </a:lnSpc>
              <a:spcBef>
                <a:spcPts val="180"/>
              </a:spcBef>
            </a:pPr>
            <a:r>
              <a:rPr sz="1400" spc="-15" dirty="0">
                <a:latin typeface="Roboto"/>
                <a:cs typeface="Roboto"/>
              </a:rPr>
              <a:t>Collaboration</a:t>
            </a:r>
            <a:r>
              <a:rPr sz="1400" spc="-20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makes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it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easy</a:t>
            </a:r>
            <a:r>
              <a:rPr sz="1400" spc="-15" dirty="0">
                <a:latin typeface="Roboto"/>
                <a:cs typeface="Roboto"/>
              </a:rPr>
              <a:t> to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address </a:t>
            </a:r>
            <a:r>
              <a:rPr sz="1400" spc="-10" dirty="0">
                <a:latin typeface="Roboto"/>
                <a:cs typeface="Roboto"/>
              </a:rPr>
              <a:t>a problem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that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diﬃcult</a:t>
            </a:r>
            <a:r>
              <a:rPr sz="1400" spc="-15" dirty="0">
                <a:latin typeface="Roboto"/>
                <a:cs typeface="Roboto"/>
              </a:rPr>
              <a:t> to </a:t>
            </a:r>
            <a:r>
              <a:rPr sz="1400" spc="-33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address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on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an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individual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level.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56149" y="3537049"/>
            <a:ext cx="3429000" cy="821690"/>
          </a:xfrm>
          <a:custGeom>
            <a:avLst/>
            <a:gdLst/>
            <a:ahLst/>
            <a:cxnLst/>
            <a:rect l="l" t="t" r="r" b="b"/>
            <a:pathLst>
              <a:path w="3429000" h="821689">
                <a:moveTo>
                  <a:pt x="3292146" y="821099"/>
                </a:moveTo>
                <a:lnTo>
                  <a:pt x="136852" y="821099"/>
                </a:lnTo>
                <a:lnTo>
                  <a:pt x="93596" y="814123"/>
                </a:lnTo>
                <a:lnTo>
                  <a:pt x="56029" y="794695"/>
                </a:lnTo>
                <a:lnTo>
                  <a:pt x="26404" y="765070"/>
                </a:lnTo>
                <a:lnTo>
                  <a:pt x="6976" y="727503"/>
                </a:lnTo>
                <a:lnTo>
                  <a:pt x="0" y="684247"/>
                </a:lnTo>
                <a:lnTo>
                  <a:pt x="0" y="136852"/>
                </a:lnTo>
                <a:lnTo>
                  <a:pt x="6976" y="93596"/>
                </a:lnTo>
                <a:lnTo>
                  <a:pt x="26404" y="56029"/>
                </a:lnTo>
                <a:lnTo>
                  <a:pt x="56029" y="26404"/>
                </a:lnTo>
                <a:lnTo>
                  <a:pt x="93596" y="6976"/>
                </a:lnTo>
                <a:lnTo>
                  <a:pt x="136852" y="0"/>
                </a:lnTo>
                <a:lnTo>
                  <a:pt x="3292146" y="0"/>
                </a:lnTo>
                <a:lnTo>
                  <a:pt x="3344518" y="10417"/>
                </a:lnTo>
                <a:lnTo>
                  <a:pt x="3388916" y="40083"/>
                </a:lnTo>
                <a:lnTo>
                  <a:pt x="3418582" y="84481"/>
                </a:lnTo>
                <a:lnTo>
                  <a:pt x="3428999" y="136852"/>
                </a:lnTo>
                <a:lnTo>
                  <a:pt x="3428999" y="684247"/>
                </a:lnTo>
                <a:lnTo>
                  <a:pt x="3422023" y="727503"/>
                </a:lnTo>
                <a:lnTo>
                  <a:pt x="3402595" y="765070"/>
                </a:lnTo>
                <a:lnTo>
                  <a:pt x="3372970" y="794695"/>
                </a:lnTo>
                <a:lnTo>
                  <a:pt x="3335403" y="814123"/>
                </a:lnTo>
                <a:lnTo>
                  <a:pt x="3292146" y="821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403485" y="3718237"/>
            <a:ext cx="291909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97230" marR="5080" indent="-68516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Roboto"/>
                <a:cs typeface="Roboto"/>
              </a:rPr>
              <a:t>Empower</a:t>
            </a:r>
            <a:r>
              <a:rPr sz="1400" spc="-15" dirty="0">
                <a:latin typeface="Roboto"/>
                <a:cs typeface="Roboto"/>
              </a:rPr>
              <a:t> everyone to </a:t>
            </a:r>
            <a:r>
              <a:rPr sz="1400" spc="-20" dirty="0">
                <a:latin typeface="Roboto"/>
                <a:cs typeface="Roboto"/>
              </a:rPr>
              <a:t>bring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attention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to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pressing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problems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5" dirty="0">
                <a:latin typeface="Roboto"/>
                <a:cs typeface="Roboto"/>
              </a:rPr>
              <a:t>in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spc="-35" dirty="0">
                <a:latin typeface="Roboto"/>
                <a:cs typeface="Roboto"/>
              </a:rPr>
              <a:t>city.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66800" y="1758091"/>
            <a:ext cx="547370" cy="546735"/>
          </a:xfrm>
          <a:custGeom>
            <a:avLst/>
            <a:gdLst/>
            <a:ahLst/>
            <a:cxnLst/>
            <a:rect l="l" t="t" r="r" b="b"/>
            <a:pathLst>
              <a:path w="547370" h="546735">
                <a:moveTo>
                  <a:pt x="273645" y="546596"/>
                </a:moveTo>
                <a:lnTo>
                  <a:pt x="224472" y="542186"/>
                </a:lnTo>
                <a:lnTo>
                  <a:pt x="178184" y="529477"/>
                </a:lnTo>
                <a:lnTo>
                  <a:pt x="135556" y="509248"/>
                </a:lnTo>
                <a:lnTo>
                  <a:pt x="97362" y="482278"/>
                </a:lnTo>
                <a:lnTo>
                  <a:pt x="64376" y="449349"/>
                </a:lnTo>
                <a:lnTo>
                  <a:pt x="37373" y="411239"/>
                </a:lnTo>
                <a:lnTo>
                  <a:pt x="17126" y="368729"/>
                </a:lnTo>
                <a:lnTo>
                  <a:pt x="4410" y="322598"/>
                </a:lnTo>
                <a:lnTo>
                  <a:pt x="0" y="273625"/>
                </a:lnTo>
                <a:lnTo>
                  <a:pt x="4410" y="224458"/>
                </a:lnTo>
                <a:lnTo>
                  <a:pt x="17126" y="178175"/>
                </a:lnTo>
                <a:lnTo>
                  <a:pt x="37373" y="135550"/>
                </a:lnTo>
                <a:lnTo>
                  <a:pt x="64376" y="97358"/>
                </a:lnTo>
                <a:lnTo>
                  <a:pt x="97362" y="64374"/>
                </a:lnTo>
                <a:lnTo>
                  <a:pt x="135556" y="37372"/>
                </a:lnTo>
                <a:lnTo>
                  <a:pt x="178184" y="17126"/>
                </a:lnTo>
                <a:lnTo>
                  <a:pt x="224472" y="4410"/>
                </a:lnTo>
                <a:lnTo>
                  <a:pt x="273645" y="0"/>
                </a:lnTo>
                <a:lnTo>
                  <a:pt x="322812" y="4410"/>
                </a:lnTo>
                <a:lnTo>
                  <a:pt x="369095" y="17126"/>
                </a:lnTo>
                <a:lnTo>
                  <a:pt x="411720" y="37372"/>
                </a:lnTo>
                <a:lnTo>
                  <a:pt x="449912" y="64374"/>
                </a:lnTo>
                <a:lnTo>
                  <a:pt x="482896" y="97358"/>
                </a:lnTo>
                <a:lnTo>
                  <a:pt x="509898" y="135550"/>
                </a:lnTo>
                <a:lnTo>
                  <a:pt x="530144" y="178175"/>
                </a:lnTo>
                <a:lnTo>
                  <a:pt x="542860" y="224458"/>
                </a:lnTo>
                <a:lnTo>
                  <a:pt x="547270" y="273625"/>
                </a:lnTo>
                <a:lnTo>
                  <a:pt x="542860" y="322598"/>
                </a:lnTo>
                <a:lnTo>
                  <a:pt x="530144" y="368729"/>
                </a:lnTo>
                <a:lnTo>
                  <a:pt x="509898" y="411239"/>
                </a:lnTo>
                <a:lnTo>
                  <a:pt x="482896" y="449349"/>
                </a:lnTo>
                <a:lnTo>
                  <a:pt x="449912" y="482278"/>
                </a:lnTo>
                <a:lnTo>
                  <a:pt x="411720" y="509248"/>
                </a:lnTo>
                <a:lnTo>
                  <a:pt x="369095" y="529477"/>
                </a:lnTo>
                <a:lnTo>
                  <a:pt x="322812" y="542186"/>
                </a:lnTo>
                <a:lnTo>
                  <a:pt x="273645" y="546596"/>
                </a:lnTo>
                <a:close/>
              </a:path>
            </a:pathLst>
          </a:custGeom>
          <a:solidFill>
            <a:srgbClr val="FFD1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36679" y="1815489"/>
            <a:ext cx="2076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66800" y="2727501"/>
            <a:ext cx="547370" cy="546735"/>
          </a:xfrm>
          <a:custGeom>
            <a:avLst/>
            <a:gdLst/>
            <a:ahLst/>
            <a:cxnLst/>
            <a:rect l="l" t="t" r="r" b="b"/>
            <a:pathLst>
              <a:path w="547370" h="546735">
                <a:moveTo>
                  <a:pt x="273645" y="546615"/>
                </a:moveTo>
                <a:lnTo>
                  <a:pt x="224472" y="542206"/>
                </a:lnTo>
                <a:lnTo>
                  <a:pt x="178184" y="529496"/>
                </a:lnTo>
                <a:lnTo>
                  <a:pt x="135556" y="509267"/>
                </a:lnTo>
                <a:lnTo>
                  <a:pt x="97362" y="482298"/>
                </a:lnTo>
                <a:lnTo>
                  <a:pt x="64376" y="449369"/>
                </a:lnTo>
                <a:lnTo>
                  <a:pt x="37373" y="411259"/>
                </a:lnTo>
                <a:lnTo>
                  <a:pt x="17126" y="368749"/>
                </a:lnTo>
                <a:lnTo>
                  <a:pt x="4410" y="322617"/>
                </a:lnTo>
                <a:lnTo>
                  <a:pt x="0" y="273645"/>
                </a:lnTo>
                <a:lnTo>
                  <a:pt x="4410" y="224472"/>
                </a:lnTo>
                <a:lnTo>
                  <a:pt x="17126" y="178184"/>
                </a:lnTo>
                <a:lnTo>
                  <a:pt x="37373" y="135556"/>
                </a:lnTo>
                <a:lnTo>
                  <a:pt x="64376" y="97362"/>
                </a:lnTo>
                <a:lnTo>
                  <a:pt x="97362" y="64376"/>
                </a:lnTo>
                <a:lnTo>
                  <a:pt x="135556" y="37373"/>
                </a:lnTo>
                <a:lnTo>
                  <a:pt x="178184" y="17126"/>
                </a:lnTo>
                <a:lnTo>
                  <a:pt x="224472" y="4410"/>
                </a:lnTo>
                <a:lnTo>
                  <a:pt x="273645" y="0"/>
                </a:lnTo>
                <a:lnTo>
                  <a:pt x="322812" y="4410"/>
                </a:lnTo>
                <a:lnTo>
                  <a:pt x="369095" y="17126"/>
                </a:lnTo>
                <a:lnTo>
                  <a:pt x="411720" y="37373"/>
                </a:lnTo>
                <a:lnTo>
                  <a:pt x="449912" y="64376"/>
                </a:lnTo>
                <a:lnTo>
                  <a:pt x="482896" y="97362"/>
                </a:lnTo>
                <a:lnTo>
                  <a:pt x="509898" y="135556"/>
                </a:lnTo>
                <a:lnTo>
                  <a:pt x="530144" y="178184"/>
                </a:lnTo>
                <a:lnTo>
                  <a:pt x="542860" y="224472"/>
                </a:lnTo>
                <a:lnTo>
                  <a:pt x="547270" y="273645"/>
                </a:lnTo>
                <a:lnTo>
                  <a:pt x="542860" y="322617"/>
                </a:lnTo>
                <a:lnTo>
                  <a:pt x="530144" y="368749"/>
                </a:lnTo>
                <a:lnTo>
                  <a:pt x="509898" y="411259"/>
                </a:lnTo>
                <a:lnTo>
                  <a:pt x="482896" y="449369"/>
                </a:lnTo>
                <a:lnTo>
                  <a:pt x="449912" y="482298"/>
                </a:lnTo>
                <a:lnTo>
                  <a:pt x="411720" y="509267"/>
                </a:lnTo>
                <a:lnTo>
                  <a:pt x="369095" y="529496"/>
                </a:lnTo>
                <a:lnTo>
                  <a:pt x="322812" y="542206"/>
                </a:lnTo>
                <a:lnTo>
                  <a:pt x="273645" y="546615"/>
                </a:lnTo>
                <a:close/>
              </a:path>
            </a:pathLst>
          </a:custGeom>
          <a:solidFill>
            <a:srgbClr val="4E6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836679" y="2784909"/>
            <a:ext cx="2076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Roboto"/>
                <a:cs typeface="Roboto"/>
              </a:rPr>
              <a:t>2</a:t>
            </a:r>
            <a:endParaRPr sz="2500">
              <a:latin typeface="Roboto"/>
              <a:cs typeface="Roboto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66800" y="3695829"/>
            <a:ext cx="547370" cy="546735"/>
          </a:xfrm>
          <a:custGeom>
            <a:avLst/>
            <a:gdLst/>
            <a:ahLst/>
            <a:cxnLst/>
            <a:rect l="l" t="t" r="r" b="b"/>
            <a:pathLst>
              <a:path w="547370" h="546735">
                <a:moveTo>
                  <a:pt x="273645" y="546615"/>
                </a:moveTo>
                <a:lnTo>
                  <a:pt x="224472" y="542206"/>
                </a:lnTo>
                <a:lnTo>
                  <a:pt x="178184" y="529496"/>
                </a:lnTo>
                <a:lnTo>
                  <a:pt x="135556" y="509267"/>
                </a:lnTo>
                <a:lnTo>
                  <a:pt x="97362" y="482298"/>
                </a:lnTo>
                <a:lnTo>
                  <a:pt x="64376" y="449369"/>
                </a:lnTo>
                <a:lnTo>
                  <a:pt x="37373" y="411259"/>
                </a:lnTo>
                <a:lnTo>
                  <a:pt x="17126" y="368749"/>
                </a:lnTo>
                <a:lnTo>
                  <a:pt x="4410" y="322618"/>
                </a:lnTo>
                <a:lnTo>
                  <a:pt x="0" y="273645"/>
                </a:lnTo>
                <a:lnTo>
                  <a:pt x="4410" y="224477"/>
                </a:lnTo>
                <a:lnTo>
                  <a:pt x="17126" y="178192"/>
                </a:lnTo>
                <a:lnTo>
                  <a:pt x="37373" y="135565"/>
                </a:lnTo>
                <a:lnTo>
                  <a:pt x="64376" y="97370"/>
                </a:lnTo>
                <a:lnTo>
                  <a:pt x="97362" y="64383"/>
                </a:lnTo>
                <a:lnTo>
                  <a:pt x="135556" y="37377"/>
                </a:lnTo>
                <a:lnTo>
                  <a:pt x="178184" y="17128"/>
                </a:lnTo>
                <a:lnTo>
                  <a:pt x="224472" y="4411"/>
                </a:lnTo>
                <a:lnTo>
                  <a:pt x="273645" y="0"/>
                </a:lnTo>
                <a:lnTo>
                  <a:pt x="322812" y="4411"/>
                </a:lnTo>
                <a:lnTo>
                  <a:pt x="369095" y="17128"/>
                </a:lnTo>
                <a:lnTo>
                  <a:pt x="411720" y="37377"/>
                </a:lnTo>
                <a:lnTo>
                  <a:pt x="449912" y="64383"/>
                </a:lnTo>
                <a:lnTo>
                  <a:pt x="482896" y="97370"/>
                </a:lnTo>
                <a:lnTo>
                  <a:pt x="509898" y="135565"/>
                </a:lnTo>
                <a:lnTo>
                  <a:pt x="530144" y="178192"/>
                </a:lnTo>
                <a:lnTo>
                  <a:pt x="542860" y="224477"/>
                </a:lnTo>
                <a:lnTo>
                  <a:pt x="547270" y="273645"/>
                </a:lnTo>
                <a:lnTo>
                  <a:pt x="542860" y="322618"/>
                </a:lnTo>
                <a:lnTo>
                  <a:pt x="530144" y="368749"/>
                </a:lnTo>
                <a:lnTo>
                  <a:pt x="509898" y="411259"/>
                </a:lnTo>
                <a:lnTo>
                  <a:pt x="482896" y="449369"/>
                </a:lnTo>
                <a:lnTo>
                  <a:pt x="449912" y="482298"/>
                </a:lnTo>
                <a:lnTo>
                  <a:pt x="411720" y="509267"/>
                </a:lnTo>
                <a:lnTo>
                  <a:pt x="369095" y="529496"/>
                </a:lnTo>
                <a:lnTo>
                  <a:pt x="322812" y="542206"/>
                </a:lnTo>
                <a:lnTo>
                  <a:pt x="273645" y="546615"/>
                </a:lnTo>
                <a:close/>
              </a:path>
            </a:pathLst>
          </a:custGeom>
          <a:solidFill>
            <a:srgbClr val="B2E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836679" y="3753247"/>
            <a:ext cx="2076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dirty="0">
                <a:solidFill>
                  <a:srgbClr val="FFFFFF"/>
                </a:solidFill>
                <a:latin typeface="Roboto"/>
                <a:cs typeface="Roboto"/>
              </a:rPr>
              <a:t>3</a:t>
            </a:r>
            <a:endParaRPr sz="2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7491" y="13607"/>
            <a:ext cx="33482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5" dirty="0">
                <a:solidFill>
                  <a:srgbClr val="0070C0"/>
                </a:solidFill>
              </a:rPr>
              <a:t>Problem Statement </a:t>
            </a:r>
            <a:endParaRPr spc="-5" dirty="0">
              <a:solidFill>
                <a:srgbClr val="0070C0"/>
              </a:solidFill>
            </a:endParaRPr>
          </a:p>
        </p:txBody>
      </p:sp>
      <p:sp>
        <p:nvSpPr>
          <p:cNvPr id="195" name="object 195"/>
          <p:cNvSpPr txBox="1"/>
          <p:nvPr/>
        </p:nvSpPr>
        <p:spPr>
          <a:xfrm>
            <a:off x="272143" y="517240"/>
            <a:ext cx="8534400" cy="306493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fontAlgn="base"/>
            <a:r>
              <a:rPr lang="en-IN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Civic issues in Bengaluru: Easy to complain, but hard to resolve!</a:t>
            </a:r>
          </a:p>
        </p:txBody>
      </p:sp>
      <p:pic>
        <p:nvPicPr>
          <p:cNvPr id="2052" name="Picture 4" descr="Garbage mountains on Bangalore roads set to become bigger - The Hindu">
            <a:extLst>
              <a:ext uri="{FF2B5EF4-FFF2-40B4-BE49-F238E27FC236}">
                <a16:creationId xmlns:a16="http://schemas.microsoft.com/office/drawing/2014/main" id="{3020970C-A768-8145-A73B-3F74CA92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289560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thole creativity in the city of Bengaluru">
            <a:extLst>
              <a:ext uri="{FF2B5EF4-FFF2-40B4-BE49-F238E27FC236}">
                <a16:creationId xmlns:a16="http://schemas.microsoft.com/office/drawing/2014/main" id="{70E62026-401B-294D-95E2-D9B995F7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921756"/>
            <a:ext cx="3606800" cy="19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A3BCA6D2-03A8-3F44-82A8-514867D8C4A0}"/>
              </a:ext>
            </a:extLst>
          </p:cNvPr>
          <p:cNvSpPr txBox="1"/>
          <p:nvPr/>
        </p:nvSpPr>
        <p:spPr>
          <a:xfrm>
            <a:off x="261257" y="929111"/>
            <a:ext cx="5626027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Garbage Dump on streets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Water Leakages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Open potholes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Damage Street Lights etc.</a:t>
            </a:r>
          </a:p>
          <a:p>
            <a:endParaRPr lang="en-IN" dirty="0"/>
          </a:p>
          <a:p>
            <a:r>
              <a:rPr lang="en-IN" sz="1400" dirty="0"/>
              <a:t>A citizen submit a complaint </a:t>
            </a:r>
          </a:p>
          <a:p>
            <a:r>
              <a:rPr lang="en-IN" sz="1400" dirty="0"/>
              <a:t>Forward complaints to concerned departments. </a:t>
            </a:r>
          </a:p>
          <a:p>
            <a:r>
              <a:rPr lang="en-IN" sz="1400" dirty="0"/>
              <a:t>Complaint -&gt; Closed (Call centre people confirms from complainant)</a:t>
            </a:r>
          </a:p>
          <a:p>
            <a:endParaRPr lang="en-IN" sz="1100" dirty="0"/>
          </a:p>
          <a:p>
            <a:r>
              <a:rPr lang="en-IN" dirty="0">
                <a:solidFill>
                  <a:srgbClr val="FF0000"/>
                </a:solidFill>
              </a:rPr>
              <a:t>Many citizens contest issues are rarely addressed properly</a:t>
            </a:r>
            <a:endParaRPr lang="en-IN" sz="1100" dirty="0">
              <a:solidFill>
                <a:srgbClr val="FF0000"/>
              </a:solidFill>
            </a:endParaRPr>
          </a:p>
          <a:p>
            <a:endParaRPr lang="en-IN" sz="1100" dirty="0"/>
          </a:p>
          <a:p>
            <a:r>
              <a:rPr lang="en-IN" sz="1400" b="1" dirty="0"/>
              <a:t>Reason behind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/>
              <a:t>Budget Constraint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/>
              <a:t>Man power Constraint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/>
              <a:t>Issues not reported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/>
              <a:t>Citizen think fixing is Govt duty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F1D510C-6392-AD48-B9EC-9F409255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38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3A2758F5-C557-074A-8CC9-E6A8FE0C9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04657" y="-247650"/>
            <a:ext cx="3628714" cy="1169551"/>
          </a:xfrm>
          <a:prstGeom prst="rect">
            <a:avLst/>
          </a:prstGeom>
        </p:spPr>
        <p:txBody>
          <a:bodyPr vert="horz" wrap="square" lIns="0" tIns="396240" rIns="0" bIns="0" rtlCol="0">
            <a:spAutoFit/>
          </a:bodyPr>
          <a:lstStyle/>
          <a:p>
            <a:pPr marL="62230" algn="ctr">
              <a:lnSpc>
                <a:spcPct val="100000"/>
              </a:lnSpc>
              <a:spcBef>
                <a:spcPts val="3120"/>
              </a:spcBef>
            </a:pPr>
            <a:r>
              <a:rPr sz="5000" spc="-80" dirty="0">
                <a:solidFill>
                  <a:srgbClr val="0070C0"/>
                </a:solidFill>
              </a:rPr>
              <a:t>IDEA</a:t>
            </a:r>
            <a:endParaRPr sz="1800" dirty="0">
              <a:latin typeface="Roboto"/>
              <a:cs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82242-262A-B048-BCDD-9A4AFA5A25AE}"/>
              </a:ext>
            </a:extLst>
          </p:cNvPr>
          <p:cNvSpPr txBox="1"/>
          <p:nvPr/>
        </p:nvSpPr>
        <p:spPr>
          <a:xfrm>
            <a:off x="4953000" y="1123950"/>
            <a:ext cx="34590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a common platform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Repair</a:t>
            </a:r>
          </a:p>
          <a:p>
            <a:r>
              <a:rPr lang="en-US" dirty="0"/>
              <a:t>a city to improve the quality of life.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01312-BEE4-8141-87AD-80D6A127D53F}"/>
              </a:ext>
            </a:extLst>
          </p:cNvPr>
          <p:cNvSpPr txBox="1"/>
          <p:nvPr/>
        </p:nvSpPr>
        <p:spPr>
          <a:xfrm>
            <a:off x="4953000" y="3181350"/>
            <a:ext cx="22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Citizen will contribute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Resolve issue</a:t>
            </a:r>
          </a:p>
        </p:txBody>
      </p:sp>
    </p:spTree>
    <p:extLst>
      <p:ext uri="{BB962C8B-B14F-4D97-AF65-F5344CB8AC3E}">
        <p14:creationId xmlns:p14="http://schemas.microsoft.com/office/powerpoint/2010/main" val="420887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8377" y="351425"/>
            <a:ext cx="1607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FE</a:t>
            </a:r>
            <a:r>
              <a:rPr spc="-265" dirty="0"/>
              <a:t>A</a:t>
            </a:r>
            <a:r>
              <a:rPr spc="-100" dirty="0"/>
              <a:t>TUR</a:t>
            </a:r>
            <a:r>
              <a:rPr spc="-120" dirty="0"/>
              <a:t>E</a:t>
            </a:r>
            <a:r>
              <a:rPr spc="17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017" y="3506425"/>
            <a:ext cx="2377477" cy="1541448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b="1" spc="-5" dirty="0">
                <a:solidFill>
                  <a:srgbClr val="4E6BAB"/>
                </a:solidFill>
                <a:latin typeface="Trebuchet MS"/>
                <a:cs typeface="Trebuchet MS"/>
              </a:rPr>
              <a:t>MARKER</a:t>
            </a:r>
            <a:r>
              <a:rPr sz="1600" b="1" spc="-105" dirty="0">
                <a:solidFill>
                  <a:srgbClr val="4E6BAB"/>
                </a:solidFill>
                <a:latin typeface="Trebuchet MS"/>
                <a:cs typeface="Trebuchet MS"/>
              </a:rPr>
              <a:t> </a:t>
            </a:r>
            <a:r>
              <a:rPr sz="1600" b="1" spc="30" dirty="0">
                <a:solidFill>
                  <a:srgbClr val="4E6BAB"/>
                </a:solidFill>
                <a:latin typeface="Trebuchet MS"/>
                <a:cs typeface="Trebuchet MS"/>
              </a:rPr>
              <a:t>PINS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ts val="1650"/>
              </a:lnSpc>
              <a:spcBef>
                <a:spcPts val="760"/>
              </a:spcBef>
            </a:pPr>
            <a:r>
              <a:rPr sz="1400" spc="-15" dirty="0">
                <a:latin typeface="Roboto"/>
                <a:cs typeface="Roboto"/>
              </a:rPr>
              <a:t>Markers are </a:t>
            </a:r>
            <a:r>
              <a:rPr sz="1400" spc="-10" dirty="0">
                <a:latin typeface="Roboto"/>
                <a:cs typeface="Roboto"/>
              </a:rPr>
              <a:t>placed </a:t>
            </a:r>
            <a:r>
              <a:rPr sz="1400" spc="-20" dirty="0">
                <a:latin typeface="Roboto"/>
                <a:cs typeface="Roboto"/>
              </a:rPr>
              <a:t>on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 </a:t>
            </a:r>
            <a:r>
              <a:rPr sz="1400" spc="-10" dirty="0">
                <a:latin typeface="Roboto"/>
                <a:cs typeface="Roboto"/>
              </a:rPr>
              <a:t>map tied </a:t>
            </a:r>
            <a:r>
              <a:rPr sz="1400" spc="-15" dirty="0">
                <a:latin typeface="Roboto"/>
                <a:cs typeface="Roboto"/>
              </a:rPr>
              <a:t>to each 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incident, </a:t>
            </a:r>
            <a:r>
              <a:rPr sz="1400" spc="-20" dirty="0">
                <a:latin typeface="Roboto"/>
                <a:cs typeface="Roboto"/>
              </a:rPr>
              <a:t>which </a:t>
            </a:r>
            <a:r>
              <a:rPr sz="1400" spc="-15" dirty="0">
                <a:latin typeface="Roboto"/>
                <a:cs typeface="Roboto"/>
              </a:rPr>
              <a:t>can </a:t>
            </a:r>
            <a:r>
              <a:rPr sz="1400" spc="-10" dirty="0">
                <a:latin typeface="Roboto"/>
                <a:cs typeface="Roboto"/>
              </a:rPr>
              <a:t>be </a:t>
            </a:r>
            <a:r>
              <a:rPr sz="1400" spc="-3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clicked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to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reveal</a:t>
            </a:r>
            <a:r>
              <a:rPr sz="1400" spc="-5" dirty="0">
                <a:latin typeface="Roboto"/>
                <a:cs typeface="Roboto"/>
              </a:rPr>
              <a:t> </a:t>
            </a:r>
            <a:r>
              <a:rPr sz="1400" b="1" spc="-25" dirty="0">
                <a:latin typeface="Roboto"/>
                <a:cs typeface="Roboto"/>
              </a:rPr>
              <a:t>an </a:t>
            </a:r>
            <a:r>
              <a:rPr sz="1400" b="1" spc="-20" dirty="0">
                <a:latin typeface="Roboto"/>
                <a:cs typeface="Roboto"/>
              </a:rPr>
              <a:t> </a:t>
            </a:r>
            <a:r>
              <a:rPr sz="1400" b="1" spc="-10" dirty="0">
                <a:latin typeface="Roboto"/>
                <a:cs typeface="Roboto"/>
              </a:rPr>
              <a:t>image</a:t>
            </a:r>
            <a:r>
              <a:rPr sz="1400" b="1" spc="325" dirty="0">
                <a:latin typeface="Roboto"/>
                <a:cs typeface="Roboto"/>
              </a:rPr>
              <a:t> </a:t>
            </a:r>
            <a:r>
              <a:rPr sz="1400" b="1" spc="-20" dirty="0">
                <a:latin typeface="Roboto"/>
                <a:cs typeface="Roboto"/>
              </a:rPr>
              <a:t>and </a:t>
            </a:r>
            <a:r>
              <a:rPr sz="1400" b="1" spc="-15" dirty="0">
                <a:latin typeface="Roboto"/>
                <a:cs typeface="Roboto"/>
              </a:rPr>
              <a:t> information about the </a:t>
            </a:r>
            <a:r>
              <a:rPr sz="1400" b="1" spc="-10" dirty="0">
                <a:latin typeface="Roboto"/>
                <a:cs typeface="Roboto"/>
              </a:rPr>
              <a:t> </a:t>
            </a:r>
            <a:r>
              <a:rPr sz="1400" b="1" spc="-20" dirty="0">
                <a:latin typeface="Roboto"/>
                <a:cs typeface="Roboto"/>
              </a:rPr>
              <a:t>incident</a:t>
            </a:r>
            <a:endParaRPr sz="1400" b="1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017" y="1743450"/>
            <a:ext cx="1758950" cy="1277273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70" dirty="0">
                <a:solidFill>
                  <a:srgbClr val="8BBEFF"/>
                </a:solidFill>
                <a:latin typeface="Trebuchet MS"/>
                <a:cs typeface="Trebuchet MS"/>
              </a:rPr>
              <a:t>FEED</a:t>
            </a:r>
            <a:endParaRPr sz="1600" dirty="0">
              <a:latin typeface="Trebuchet MS"/>
              <a:cs typeface="Trebuchet MS"/>
            </a:endParaRPr>
          </a:p>
          <a:p>
            <a:pPr marL="12700" marR="5080">
              <a:lnSpc>
                <a:spcPts val="1650"/>
              </a:lnSpc>
              <a:spcBef>
                <a:spcPts val="620"/>
              </a:spcBef>
            </a:pPr>
            <a:r>
              <a:rPr sz="1400" spc="-15" dirty="0">
                <a:latin typeface="Roboto"/>
                <a:cs typeface="Roboto"/>
              </a:rPr>
              <a:t>Latest </a:t>
            </a:r>
            <a:r>
              <a:rPr sz="1400" dirty="0">
                <a:latin typeface="Roboto"/>
                <a:cs typeface="Roboto"/>
              </a:rPr>
              <a:t>feed </a:t>
            </a:r>
            <a:r>
              <a:rPr sz="1400" spc="-20" dirty="0">
                <a:latin typeface="Roboto"/>
                <a:cs typeface="Roboto"/>
              </a:rPr>
              <a:t>browsing 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containing</a:t>
            </a:r>
            <a:r>
              <a:rPr sz="1400" spc="-15" dirty="0">
                <a:latin typeface="Roboto"/>
                <a:cs typeface="Roboto"/>
              </a:rPr>
              <a:t> all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the </a:t>
            </a:r>
            <a:r>
              <a:rPr sz="1400" spc="-10" dirty="0">
                <a:latin typeface="Roboto"/>
                <a:cs typeface="Roboto"/>
              </a:rPr>
              <a:t> </a:t>
            </a:r>
            <a:r>
              <a:rPr sz="1400" b="1" spc="-15" dirty="0">
                <a:latin typeface="Roboto"/>
                <a:cs typeface="Roboto"/>
              </a:rPr>
              <a:t>recent issues </a:t>
            </a:r>
            <a:r>
              <a:rPr sz="1400" spc="-20" dirty="0">
                <a:latin typeface="Roboto"/>
                <a:cs typeface="Roboto"/>
              </a:rPr>
              <a:t>along </a:t>
            </a:r>
            <a:r>
              <a:rPr sz="1400" spc="-15" dirty="0">
                <a:latin typeface="Roboto"/>
                <a:cs typeface="Roboto"/>
              </a:rPr>
              <a:t> </a:t>
            </a:r>
            <a:r>
              <a:rPr sz="1400" spc="-20" dirty="0">
                <a:latin typeface="Roboto"/>
                <a:cs typeface="Roboto"/>
              </a:rPr>
              <a:t>with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10" dirty="0">
                <a:latin typeface="Roboto"/>
                <a:cs typeface="Roboto"/>
              </a:rPr>
              <a:t>images</a:t>
            </a:r>
            <a:r>
              <a:rPr sz="1400" spc="-35" dirty="0">
                <a:latin typeface="Roboto"/>
                <a:cs typeface="Roboto"/>
              </a:rPr>
              <a:t> </a:t>
            </a:r>
            <a:r>
              <a:rPr sz="1400" spc="-15" dirty="0">
                <a:latin typeface="Roboto"/>
                <a:cs typeface="Roboto"/>
              </a:rPr>
              <a:t>uploaded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8010" y="1029975"/>
            <a:ext cx="2504814" cy="89575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lang="en-US" sz="1600" b="1" spc="-60" dirty="0">
                <a:solidFill>
                  <a:srgbClr val="DAA622"/>
                </a:solidFill>
                <a:latin typeface="Trebuchet MS"/>
                <a:cs typeface="Trebuchet MS"/>
              </a:rPr>
              <a:t>INCENTIVE</a:t>
            </a:r>
            <a:endParaRPr sz="1600" dirty="0">
              <a:latin typeface="Trebuchet MS"/>
              <a:cs typeface="Trebuchet MS"/>
            </a:endParaRPr>
          </a:p>
          <a:p>
            <a:pPr marL="12700" marR="6985" indent="147320" algn="r">
              <a:lnSpc>
                <a:spcPts val="1650"/>
              </a:lnSpc>
              <a:spcBef>
                <a:spcPts val="815"/>
              </a:spcBef>
            </a:pPr>
            <a:r>
              <a:rPr lang="en-US" sz="1400" spc="-15" dirty="0">
                <a:latin typeface="Roboto"/>
                <a:cs typeface="Roboto"/>
              </a:rPr>
              <a:t>Incentives user A &amp; User B depending upon the issue &amp; fix.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8800" y="3840491"/>
            <a:ext cx="3434495" cy="873316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65"/>
              </a:spcBef>
            </a:pPr>
            <a:r>
              <a:rPr lang="en-US" sz="1600" b="1" spc="-90" dirty="0">
                <a:solidFill>
                  <a:srgbClr val="00B050"/>
                </a:solidFill>
                <a:latin typeface="Trebuchet MS"/>
                <a:cs typeface="Trebuchet MS"/>
              </a:rPr>
              <a:t>USER B / Concerned Authority</a:t>
            </a:r>
            <a:endParaRPr sz="1600" dirty="0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801688" marR="8255" indent="131763" algn="just">
              <a:lnSpc>
                <a:spcPts val="1650"/>
              </a:lnSpc>
              <a:spcBef>
                <a:spcPts val="484"/>
              </a:spcBef>
              <a:buFont typeface="Arial" panose="020B0604020202020204" pitchFamily="34" charset="0"/>
              <a:buChar char="•"/>
            </a:pPr>
            <a:r>
              <a:rPr lang="en-US" sz="1400" spc="-60" dirty="0">
                <a:latin typeface="Roboto"/>
                <a:cs typeface="Roboto"/>
              </a:rPr>
              <a:t>Take Action to fix the issue.</a:t>
            </a:r>
          </a:p>
          <a:p>
            <a:pPr marL="801688" marR="8255" indent="131763" algn="just">
              <a:lnSpc>
                <a:spcPts val="1650"/>
              </a:lnSpc>
              <a:spcBef>
                <a:spcPts val="484"/>
              </a:spcBef>
              <a:buFont typeface="Arial" panose="020B0604020202020204" pitchFamily="34" charset="0"/>
              <a:buChar char="•"/>
            </a:pPr>
            <a:r>
              <a:rPr lang="en-US" sz="1400" spc="-60" dirty="0">
                <a:latin typeface="Roboto"/>
                <a:cs typeface="Roboto"/>
              </a:rPr>
              <a:t>Close issue by confirming USER A</a:t>
            </a:r>
            <a:endParaRPr sz="1400" dirty="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88459" y="2023376"/>
            <a:ext cx="113664" cy="18415"/>
          </a:xfrm>
          <a:custGeom>
            <a:avLst/>
            <a:gdLst/>
            <a:ahLst/>
            <a:cxnLst/>
            <a:rect l="l" t="t" r="r" b="b"/>
            <a:pathLst>
              <a:path w="113664" h="18414">
                <a:moveTo>
                  <a:pt x="33032" y="342"/>
                </a:moveTo>
                <a:lnTo>
                  <a:pt x="152" y="0"/>
                </a:lnTo>
                <a:lnTo>
                  <a:pt x="0" y="17322"/>
                </a:lnTo>
                <a:lnTo>
                  <a:pt x="32880" y="17665"/>
                </a:lnTo>
                <a:lnTo>
                  <a:pt x="33032" y="342"/>
                </a:lnTo>
                <a:close/>
              </a:path>
              <a:path w="113664" h="18414">
                <a:moveTo>
                  <a:pt x="73177" y="723"/>
                </a:moveTo>
                <a:lnTo>
                  <a:pt x="40373" y="393"/>
                </a:lnTo>
                <a:lnTo>
                  <a:pt x="40220" y="17716"/>
                </a:lnTo>
                <a:lnTo>
                  <a:pt x="73025" y="18046"/>
                </a:lnTo>
                <a:lnTo>
                  <a:pt x="73177" y="723"/>
                </a:lnTo>
                <a:close/>
              </a:path>
              <a:path w="113664" h="18414">
                <a:moveTo>
                  <a:pt x="113499" y="1041"/>
                </a:moveTo>
                <a:lnTo>
                  <a:pt x="80619" y="698"/>
                </a:lnTo>
                <a:lnTo>
                  <a:pt x="80467" y="18021"/>
                </a:lnTo>
                <a:lnTo>
                  <a:pt x="113347" y="18364"/>
                </a:lnTo>
                <a:lnTo>
                  <a:pt x="113499" y="1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6239" y="1098199"/>
            <a:ext cx="4178080" cy="358022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185151" y="2792450"/>
            <a:ext cx="146685" cy="78740"/>
          </a:xfrm>
          <a:custGeom>
            <a:avLst/>
            <a:gdLst/>
            <a:ahLst/>
            <a:cxnLst/>
            <a:rect l="l" t="t" r="r" b="b"/>
            <a:pathLst>
              <a:path w="146685" h="78739">
                <a:moveTo>
                  <a:pt x="146098" y="78736"/>
                </a:moveTo>
                <a:lnTo>
                  <a:pt x="0" y="78736"/>
                </a:lnTo>
                <a:lnTo>
                  <a:pt x="0" y="0"/>
                </a:lnTo>
                <a:lnTo>
                  <a:pt x="146098" y="0"/>
                </a:lnTo>
                <a:lnTo>
                  <a:pt x="146098" y="78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0451" y="2334445"/>
            <a:ext cx="55244" cy="27305"/>
          </a:xfrm>
          <a:custGeom>
            <a:avLst/>
            <a:gdLst/>
            <a:ahLst/>
            <a:cxnLst/>
            <a:rect l="l" t="t" r="r" b="b"/>
            <a:pathLst>
              <a:path w="55245" h="27305">
                <a:moveTo>
                  <a:pt x="54811" y="27160"/>
                </a:moveTo>
                <a:lnTo>
                  <a:pt x="0" y="27160"/>
                </a:lnTo>
                <a:lnTo>
                  <a:pt x="0" y="0"/>
                </a:lnTo>
                <a:lnTo>
                  <a:pt x="54811" y="0"/>
                </a:lnTo>
                <a:lnTo>
                  <a:pt x="54811" y="27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E82BE4F5-B0C5-8842-9697-B96B76A8A1A2}"/>
              </a:ext>
            </a:extLst>
          </p:cNvPr>
          <p:cNvSpPr txBox="1"/>
          <p:nvPr/>
        </p:nvSpPr>
        <p:spPr>
          <a:xfrm>
            <a:off x="353017" y="691686"/>
            <a:ext cx="2291185" cy="623248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lang="en-US" sz="1600" b="1" spc="-70" dirty="0">
                <a:solidFill>
                  <a:srgbClr val="C00000"/>
                </a:solidFill>
                <a:latin typeface="Trebuchet MS"/>
                <a:cs typeface="Trebuchet MS"/>
              </a:rPr>
              <a:t>USER A: REPORT</a:t>
            </a:r>
            <a:endParaRPr sz="1600" dirty="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ts val="1650"/>
              </a:lnSpc>
              <a:spcBef>
                <a:spcPts val="620"/>
              </a:spcBef>
            </a:pPr>
            <a:r>
              <a:rPr lang="en-US" sz="1400" spc="-15" dirty="0">
                <a:latin typeface="Roboto"/>
                <a:cs typeface="Roboto"/>
              </a:rPr>
              <a:t>Reports an ongoing issue</a:t>
            </a:r>
            <a:endParaRPr sz="14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arbage dump or landfill Royalty Free Vector Image">
            <a:extLst>
              <a:ext uri="{FF2B5EF4-FFF2-40B4-BE49-F238E27FC236}">
                <a16:creationId xmlns:a16="http://schemas.microsoft.com/office/drawing/2014/main" id="{4FD6D374-F9B8-CC4D-95D7-BBE8A4BE5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8"/>
          <a:stretch/>
        </p:blipFill>
        <p:spPr bwMode="auto">
          <a:xfrm>
            <a:off x="487412" y="145119"/>
            <a:ext cx="791923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ser Avatar Vector Art, Icons, and Graphics for Free Download">
            <a:extLst>
              <a:ext uri="{FF2B5EF4-FFF2-40B4-BE49-F238E27FC236}">
                <a16:creationId xmlns:a16="http://schemas.microsoft.com/office/drawing/2014/main" id="{0ECCA98C-5CB3-0D4D-9635-27DC5E08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5" y="1917369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ross Platform - Web App Png | Full Size PNG Download | SeekPNG">
            <a:extLst>
              <a:ext uri="{FF2B5EF4-FFF2-40B4-BE49-F238E27FC236}">
                <a16:creationId xmlns:a16="http://schemas.microsoft.com/office/drawing/2014/main" id="{7A03C537-8425-694B-B5F7-7EF2D642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24" y="1809750"/>
            <a:ext cx="1422183" cy="101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2A1FB-4CC8-F64B-96F5-70D39FC797FA}"/>
              </a:ext>
            </a:extLst>
          </p:cNvPr>
          <p:cNvSpPr txBox="1"/>
          <p:nvPr/>
        </p:nvSpPr>
        <p:spPr>
          <a:xfrm>
            <a:off x="3999124" y="2856799"/>
            <a:ext cx="19789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</a:rPr>
              <a:t>Blockchain based Platform</a:t>
            </a:r>
          </a:p>
        </p:txBody>
      </p:sp>
      <p:pic>
        <p:nvPicPr>
          <p:cNvPr id="3078" name="Picture 6" descr="Collaborating with other User Groups - CodeOpinion">
            <a:extLst>
              <a:ext uri="{FF2B5EF4-FFF2-40B4-BE49-F238E27FC236}">
                <a16:creationId xmlns:a16="http://schemas.microsoft.com/office/drawing/2014/main" id="{BA396FE4-7B6C-CF4A-BF05-E9A61E94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56" y="32591"/>
            <a:ext cx="793864" cy="79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fficer Icon. Trendy Officer Logo Concept on White Background Fr Stock  Vector - Illustration of police, duty: 131139851">
            <a:extLst>
              <a:ext uri="{FF2B5EF4-FFF2-40B4-BE49-F238E27FC236}">
                <a16:creationId xmlns:a16="http://schemas.microsoft.com/office/drawing/2014/main" id="{484C5B28-13A3-694C-B0E5-066697F7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87" y="4168446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Office icon in trendy flat style on white Vector Image">
            <a:extLst>
              <a:ext uri="{FF2B5EF4-FFF2-40B4-BE49-F238E27FC236}">
                <a16:creationId xmlns:a16="http://schemas.microsoft.com/office/drawing/2014/main" id="{915B99DC-9C63-3044-A10E-A2311D68E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1"/>
          <a:stretch/>
        </p:blipFill>
        <p:spPr bwMode="auto">
          <a:xfrm>
            <a:off x="4670800" y="4216071"/>
            <a:ext cx="781050" cy="6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7C8BEF-D9EA-3743-9821-3828E542FBAF}"/>
              </a:ext>
            </a:extLst>
          </p:cNvPr>
          <p:cNvCxnSpPr>
            <a:cxnSpLocks/>
          </p:cNvCxnSpPr>
          <p:nvPr/>
        </p:nvCxnSpPr>
        <p:spPr>
          <a:xfrm>
            <a:off x="1295400" y="2266950"/>
            <a:ext cx="2590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C6C1FD-56DE-9443-B951-1571CF6A1A1F}"/>
              </a:ext>
            </a:extLst>
          </p:cNvPr>
          <p:cNvSpPr txBox="1"/>
          <p:nvPr/>
        </p:nvSpPr>
        <p:spPr>
          <a:xfrm>
            <a:off x="2184508" y="1998221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Onboarded on platform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CAB0CB-3C73-0147-A96C-E741ED47C06B}"/>
              </a:ext>
            </a:extLst>
          </p:cNvPr>
          <p:cNvSpPr txBox="1"/>
          <p:nvPr/>
        </p:nvSpPr>
        <p:spPr>
          <a:xfrm>
            <a:off x="2173622" y="1850927"/>
            <a:ext cx="1874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Option to act as Resolver person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EACDB-3098-8141-866D-E7F3FB773E84}"/>
              </a:ext>
            </a:extLst>
          </p:cNvPr>
          <p:cNvSpPr txBox="1"/>
          <p:nvPr/>
        </p:nvSpPr>
        <p:spPr>
          <a:xfrm>
            <a:off x="3195896" y="3925014"/>
            <a:ext cx="1422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Onboarded on platform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C777D91-5D07-6647-ADF1-CBCBA9445CEE}"/>
              </a:ext>
            </a:extLst>
          </p:cNvPr>
          <p:cNvSpPr/>
          <p:nvPr/>
        </p:nvSpPr>
        <p:spPr>
          <a:xfrm>
            <a:off x="4317851" y="3767892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1EC443-9464-F34E-9E55-86D7DB5A645A}"/>
              </a:ext>
            </a:extLst>
          </p:cNvPr>
          <p:cNvSpPr/>
          <p:nvPr/>
        </p:nvSpPr>
        <p:spPr>
          <a:xfrm>
            <a:off x="2028835" y="2032235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9A6CF5-E822-8347-9B17-B8ABB965556D}"/>
              </a:ext>
            </a:extLst>
          </p:cNvPr>
          <p:cNvSpPr/>
          <p:nvPr/>
        </p:nvSpPr>
        <p:spPr>
          <a:xfrm>
            <a:off x="4174856" y="1112351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60CF45-CA1F-8E41-9587-C0D904D2F885}"/>
              </a:ext>
            </a:extLst>
          </p:cNvPr>
          <p:cNvCxnSpPr/>
          <p:nvPr/>
        </p:nvCxnSpPr>
        <p:spPr>
          <a:xfrm flipV="1">
            <a:off x="738606" y="954242"/>
            <a:ext cx="0" cy="914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713D0C-829D-5946-9F19-1B20A2B8CD54}"/>
              </a:ext>
            </a:extLst>
          </p:cNvPr>
          <p:cNvCxnSpPr>
            <a:cxnSpLocks/>
          </p:cNvCxnSpPr>
          <p:nvPr/>
        </p:nvCxnSpPr>
        <p:spPr>
          <a:xfrm>
            <a:off x="937643" y="954242"/>
            <a:ext cx="0" cy="91440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A9EBA32-D6CA-FE45-8DDE-5F439B69DAE5}"/>
              </a:ext>
            </a:extLst>
          </p:cNvPr>
          <p:cNvSpPr txBox="1"/>
          <p:nvPr/>
        </p:nvSpPr>
        <p:spPr>
          <a:xfrm>
            <a:off x="3028722" y="766408"/>
            <a:ext cx="1445173" cy="41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If chosen, will be added in resolver group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67345B8-AE4C-1B43-86CD-9AE581EC2803}"/>
              </a:ext>
            </a:extLst>
          </p:cNvPr>
          <p:cNvSpPr/>
          <p:nvPr/>
        </p:nvSpPr>
        <p:spPr>
          <a:xfrm>
            <a:off x="4075618" y="4168446"/>
            <a:ext cx="1509582" cy="962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FB67A5-2659-D14D-A39F-8451D6811D29}"/>
              </a:ext>
            </a:extLst>
          </p:cNvPr>
          <p:cNvSpPr txBox="1"/>
          <p:nvPr/>
        </p:nvSpPr>
        <p:spPr>
          <a:xfrm>
            <a:off x="4167215" y="4879116"/>
            <a:ext cx="1378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Concerned Authority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A7CEFB6-2129-5D4B-A1A2-E3F1C3B83690}"/>
              </a:ext>
            </a:extLst>
          </p:cNvPr>
          <p:cNvSpPr/>
          <p:nvPr/>
        </p:nvSpPr>
        <p:spPr>
          <a:xfrm>
            <a:off x="490411" y="1093746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20EF447-45DA-8A46-A941-631D7E7A0E3C}"/>
              </a:ext>
            </a:extLst>
          </p:cNvPr>
          <p:cNvSpPr/>
          <p:nvPr/>
        </p:nvSpPr>
        <p:spPr>
          <a:xfrm>
            <a:off x="991852" y="1018548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F6CC3-9578-3140-A5C4-5F67EE34AAB6}"/>
              </a:ext>
            </a:extLst>
          </p:cNvPr>
          <p:cNvSpPr txBox="1"/>
          <p:nvPr/>
        </p:nvSpPr>
        <p:spPr>
          <a:xfrm>
            <a:off x="-66592" y="1291150"/>
            <a:ext cx="101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Found dumps in city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809FC4-D4D0-504F-9B73-F1702D4ED5FF}"/>
              </a:ext>
            </a:extLst>
          </p:cNvPr>
          <p:cNvSpPr txBox="1"/>
          <p:nvPr/>
        </p:nvSpPr>
        <p:spPr>
          <a:xfrm>
            <a:off x="966978" y="1227973"/>
            <a:ext cx="101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Decided to report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27B335A-C17B-D245-9D1E-0917EAB04108}"/>
              </a:ext>
            </a:extLst>
          </p:cNvPr>
          <p:cNvCxnSpPr>
            <a:cxnSpLocks/>
          </p:cNvCxnSpPr>
          <p:nvPr/>
        </p:nvCxnSpPr>
        <p:spPr>
          <a:xfrm>
            <a:off x="1295400" y="2495550"/>
            <a:ext cx="2590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3B9B779-C560-1540-9A71-F8749D187ECD}"/>
              </a:ext>
            </a:extLst>
          </p:cNvPr>
          <p:cNvSpPr/>
          <p:nvPr/>
        </p:nvSpPr>
        <p:spPr>
          <a:xfrm>
            <a:off x="2055036" y="2558854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ED46B6-9CF0-AF4F-BBA0-9C300E8B003A}"/>
              </a:ext>
            </a:extLst>
          </p:cNvPr>
          <p:cNvSpPr txBox="1"/>
          <p:nvPr/>
        </p:nvSpPr>
        <p:spPr>
          <a:xfrm>
            <a:off x="2294746" y="2538371"/>
            <a:ext cx="1212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Report through app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64F9A1-59DE-874B-8F40-F9D6D178D721}"/>
              </a:ext>
            </a:extLst>
          </p:cNvPr>
          <p:cNvSpPr/>
          <p:nvPr/>
        </p:nvSpPr>
        <p:spPr>
          <a:xfrm>
            <a:off x="4830409" y="1287107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9920F74-2A17-3A4E-90F9-3264F5F79553}"/>
              </a:ext>
            </a:extLst>
          </p:cNvPr>
          <p:cNvSpPr/>
          <p:nvPr/>
        </p:nvSpPr>
        <p:spPr>
          <a:xfrm>
            <a:off x="4926169" y="3562383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495BE5-F45C-8D49-A3BD-F9732EEA8AFF}"/>
              </a:ext>
            </a:extLst>
          </p:cNvPr>
          <p:cNvSpPr txBox="1"/>
          <p:nvPr/>
        </p:nvSpPr>
        <p:spPr>
          <a:xfrm>
            <a:off x="4968720" y="1249868"/>
            <a:ext cx="1284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Notify reported issue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1A4C86-27E5-B046-A6A7-55B90E1FE8ED}"/>
              </a:ext>
            </a:extLst>
          </p:cNvPr>
          <p:cNvSpPr txBox="1"/>
          <p:nvPr/>
        </p:nvSpPr>
        <p:spPr>
          <a:xfrm>
            <a:off x="5061325" y="3515049"/>
            <a:ext cx="1308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Notify Reported issue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2098F5-8A6A-9340-97B1-AA4961069848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4473895" y="971788"/>
            <a:ext cx="0" cy="724586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1E4CE3-0DAF-2A44-B5DA-54D13537EA0D}"/>
              </a:ext>
            </a:extLst>
          </p:cNvPr>
          <p:cNvCxnSpPr>
            <a:cxnSpLocks/>
          </p:cNvCxnSpPr>
          <p:nvPr/>
        </p:nvCxnSpPr>
        <p:spPr>
          <a:xfrm flipV="1">
            <a:off x="4681552" y="959996"/>
            <a:ext cx="0" cy="724586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1F0BD5D-56E3-D848-9E74-0E8B16854040}"/>
              </a:ext>
            </a:extLst>
          </p:cNvPr>
          <p:cNvCxnSpPr/>
          <p:nvPr/>
        </p:nvCxnSpPr>
        <p:spPr>
          <a:xfrm flipV="1">
            <a:off x="4572000" y="3118409"/>
            <a:ext cx="0" cy="9297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0E3608-C488-584A-A3B0-1F264BAAAE6D}"/>
              </a:ext>
            </a:extLst>
          </p:cNvPr>
          <p:cNvCxnSpPr/>
          <p:nvPr/>
        </p:nvCxnSpPr>
        <p:spPr>
          <a:xfrm flipV="1">
            <a:off x="4724400" y="3105150"/>
            <a:ext cx="0" cy="929715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6" name="Picture 14" descr="Modern City Skyline . City Silhouette. Vector Illustration in Flat Design  Stock Illustration - Illustration of home, town: 171765114">
            <a:extLst>
              <a:ext uri="{FF2B5EF4-FFF2-40B4-BE49-F238E27FC236}">
                <a16:creationId xmlns:a16="http://schemas.microsoft.com/office/drawing/2014/main" id="{1528F8C5-3ADF-3141-9889-BCE6DFE5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128796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EF7B834-DC4C-E843-8475-3BD3C402DC63}"/>
              </a:ext>
            </a:extLst>
          </p:cNvPr>
          <p:cNvSpPr txBox="1"/>
          <p:nvPr/>
        </p:nvSpPr>
        <p:spPr>
          <a:xfrm>
            <a:off x="8152980" y="2920384"/>
            <a:ext cx="667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70C0"/>
                </a:solidFill>
              </a:rPr>
              <a:t>Resolved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16F9F0D-8E64-A54F-A8B0-5FB737698F0C}"/>
              </a:ext>
            </a:extLst>
          </p:cNvPr>
          <p:cNvCxnSpPr>
            <a:cxnSpLocks/>
          </p:cNvCxnSpPr>
          <p:nvPr/>
        </p:nvCxnSpPr>
        <p:spPr>
          <a:xfrm>
            <a:off x="5132248" y="326896"/>
            <a:ext cx="3324033" cy="1813498"/>
          </a:xfrm>
          <a:prstGeom prst="bentConnector3">
            <a:avLst>
              <a:gd name="adj1" fmla="val 100105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B021669B-5E7F-0341-AC36-90A669C22767}"/>
              </a:ext>
            </a:extLst>
          </p:cNvPr>
          <p:cNvCxnSpPr>
            <a:stCxn id="35" idx="3"/>
            <a:endCxn id="59" idx="2"/>
          </p:cNvCxnSpPr>
          <p:nvPr/>
        </p:nvCxnSpPr>
        <p:spPr>
          <a:xfrm flipV="1">
            <a:off x="5585200" y="3166605"/>
            <a:ext cx="2901365" cy="148285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B56E404C-4447-F44E-8743-F19FFA947F7B}"/>
              </a:ext>
            </a:extLst>
          </p:cNvPr>
          <p:cNvSpPr/>
          <p:nvPr/>
        </p:nvSpPr>
        <p:spPr>
          <a:xfrm>
            <a:off x="6285620" y="4437251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1DC62C-595F-1B44-AE54-8D10E49695D9}"/>
              </a:ext>
            </a:extLst>
          </p:cNvPr>
          <p:cNvSpPr txBox="1"/>
          <p:nvPr/>
        </p:nvSpPr>
        <p:spPr>
          <a:xfrm>
            <a:off x="6418970" y="4403237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Action to resolve the issue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118596C-ACA9-AB49-8BA0-C99D6701A02C}"/>
              </a:ext>
            </a:extLst>
          </p:cNvPr>
          <p:cNvSpPr/>
          <p:nvPr/>
        </p:nvSpPr>
        <p:spPr>
          <a:xfrm>
            <a:off x="6120713" y="90591"/>
            <a:ext cx="191521" cy="17819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A96D65-6B3B-BD44-A1A9-55934C13A1C1}"/>
              </a:ext>
            </a:extLst>
          </p:cNvPr>
          <p:cNvSpPr txBox="1"/>
          <p:nvPr/>
        </p:nvSpPr>
        <p:spPr>
          <a:xfrm>
            <a:off x="6249293" y="56577"/>
            <a:ext cx="1556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Action to resolve the issue</a:t>
            </a:r>
          </a:p>
        </p:txBody>
      </p:sp>
      <p:pic>
        <p:nvPicPr>
          <p:cNvPr id="3092" name="Picture 20" descr="Hands holding money Icon - Free PNG &amp; SVG 967946 - Noun Project">
            <a:extLst>
              <a:ext uri="{FF2B5EF4-FFF2-40B4-BE49-F238E27FC236}">
                <a16:creationId xmlns:a16="http://schemas.microsoft.com/office/drawing/2014/main" id="{0D99856B-38CA-644C-8BE1-C60FEE69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5" y="3930774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46954C23-0A92-7942-AAB8-D027E9B7EC5B}"/>
              </a:ext>
            </a:extLst>
          </p:cNvPr>
          <p:cNvSpPr/>
          <p:nvPr/>
        </p:nvSpPr>
        <p:spPr>
          <a:xfrm>
            <a:off x="488753" y="3930774"/>
            <a:ext cx="601542" cy="5169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20" descr="Hands holding money Icon - Free PNG &amp; SVG 967946 - Noun Project">
            <a:extLst>
              <a:ext uri="{FF2B5EF4-FFF2-40B4-BE49-F238E27FC236}">
                <a16:creationId xmlns:a16="http://schemas.microsoft.com/office/drawing/2014/main" id="{4A493F4B-8DB8-7349-A27D-BD4A84DD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918" y="471410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267C4F48-843E-5647-8761-A4522D41D323}"/>
              </a:ext>
            </a:extLst>
          </p:cNvPr>
          <p:cNvSpPr/>
          <p:nvPr/>
        </p:nvSpPr>
        <p:spPr>
          <a:xfrm>
            <a:off x="7335316" y="471410"/>
            <a:ext cx="601542" cy="5169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FB51C5F-7F95-3148-9357-7146263142E7}"/>
              </a:ext>
            </a:extLst>
          </p:cNvPr>
          <p:cNvCxnSpPr>
            <a:stCxn id="3076" idx="2"/>
          </p:cNvCxnSpPr>
          <p:nvPr/>
        </p:nvCxnSpPr>
        <p:spPr>
          <a:xfrm>
            <a:off x="831660" y="2812719"/>
            <a:ext cx="6540" cy="955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AFC1CAF-4ED7-5747-B4CF-4B7C0D957CD2}"/>
              </a:ext>
            </a:extLst>
          </p:cNvPr>
          <p:cNvSpPr/>
          <p:nvPr/>
        </p:nvSpPr>
        <p:spPr>
          <a:xfrm>
            <a:off x="584117" y="3384191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63510BB-B06F-4D4A-9D3D-6B3341FF1C93}"/>
              </a:ext>
            </a:extLst>
          </p:cNvPr>
          <p:cNvSpPr txBox="1"/>
          <p:nvPr/>
        </p:nvSpPr>
        <p:spPr>
          <a:xfrm>
            <a:off x="764250" y="3337045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Got Incentive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846B458-422E-0449-8D56-236F8F96385F}"/>
              </a:ext>
            </a:extLst>
          </p:cNvPr>
          <p:cNvCxnSpPr/>
          <p:nvPr/>
        </p:nvCxnSpPr>
        <p:spPr>
          <a:xfrm>
            <a:off x="5061325" y="511698"/>
            <a:ext cx="2292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C5E89D3-F581-6344-9349-7A777909ED1A}"/>
              </a:ext>
            </a:extLst>
          </p:cNvPr>
          <p:cNvSpPr txBox="1"/>
          <p:nvPr/>
        </p:nvSpPr>
        <p:spPr>
          <a:xfrm>
            <a:off x="6415184" y="508498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Got Incentive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0F3DC1-4D67-3F42-83FA-A790EEF22700}"/>
              </a:ext>
            </a:extLst>
          </p:cNvPr>
          <p:cNvSpPr/>
          <p:nvPr/>
        </p:nvSpPr>
        <p:spPr>
          <a:xfrm>
            <a:off x="6249293" y="565880"/>
            <a:ext cx="191521" cy="17819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8581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react logo">
            <a:extLst>
              <a:ext uri="{FF2B5EF4-FFF2-40B4-BE49-F238E27FC236}">
                <a16:creationId xmlns:a16="http://schemas.microsoft.com/office/drawing/2014/main" id="{6724F1FB-8FF5-2647-B05F-E883ADCA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111" y="2139795"/>
            <a:ext cx="1825670" cy="91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etaMask - Blockchain Wallet - Apps on Google Play">
            <a:extLst>
              <a:ext uri="{FF2B5EF4-FFF2-40B4-BE49-F238E27FC236}">
                <a16:creationId xmlns:a16="http://schemas.microsoft.com/office/drawing/2014/main" id="{B1A2ABFC-E429-DA48-96A1-8E0C2707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" y="2450919"/>
            <a:ext cx="2074311" cy="10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01E72F-FBB1-45FE-8A8B-6C87BB45109B}"/>
              </a:ext>
            </a:extLst>
          </p:cNvPr>
          <p:cNvSpPr/>
          <p:nvPr/>
        </p:nvSpPr>
        <p:spPr>
          <a:xfrm>
            <a:off x="128296" y="146884"/>
            <a:ext cx="8887409" cy="484258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defTabSz="342892"/>
            <a:endParaRPr lang="en-IN" sz="1350" dirty="0">
              <a:solidFill>
                <a:srgbClr val="01579B"/>
              </a:solidFill>
              <a:latin typeface="Arial"/>
            </a:endParaRPr>
          </a:p>
        </p:txBody>
      </p:sp>
      <p:pic>
        <p:nvPicPr>
          <p:cNvPr id="1028" name="Picture 4" descr="Ethereum Logo, history, meaning, symbol, PNG">
            <a:extLst>
              <a:ext uri="{FF2B5EF4-FFF2-40B4-BE49-F238E27FC236}">
                <a16:creationId xmlns:a16="http://schemas.microsoft.com/office/drawing/2014/main" id="{7858DB6D-A21A-4512-B80E-5864894FE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82" y="1629963"/>
            <a:ext cx="1359254" cy="4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ython Logo | Python Software Foundation">
            <a:extLst>
              <a:ext uri="{FF2B5EF4-FFF2-40B4-BE49-F238E27FC236}">
                <a16:creationId xmlns:a16="http://schemas.microsoft.com/office/drawing/2014/main" id="{E8E8CD28-9BE0-41C2-A2AA-3000640C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65" y="2257829"/>
            <a:ext cx="1671188" cy="56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imshubhamsingh/Solidity-Contract-Collection: Solidity Contract  Collection">
            <a:extLst>
              <a:ext uri="{FF2B5EF4-FFF2-40B4-BE49-F238E27FC236}">
                <a16:creationId xmlns:a16="http://schemas.microsoft.com/office/drawing/2014/main" id="{F727B121-6D27-4588-AAD0-BCB0CBF9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981" y="3060085"/>
            <a:ext cx="1354756" cy="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the official JavaScript logo? - Community - SitePoint Forums | Web  Development &amp;amp; Design Community">
            <a:extLst>
              <a:ext uri="{FF2B5EF4-FFF2-40B4-BE49-F238E27FC236}">
                <a16:creationId xmlns:a16="http://schemas.microsoft.com/office/drawing/2014/main" id="{483EE041-3F5C-46E5-BD0B-70799206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62" y="1705628"/>
            <a:ext cx="1459706" cy="56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A7AECE-58B3-49F0-897D-CBFAA1C173B0}"/>
              </a:ext>
            </a:extLst>
          </p:cNvPr>
          <p:cNvSpPr txBox="1"/>
          <p:nvPr/>
        </p:nvSpPr>
        <p:spPr>
          <a:xfrm>
            <a:off x="2016358" y="3882395"/>
            <a:ext cx="1359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67D944-A27F-4765-9F19-7D04A25576D9}"/>
              </a:ext>
            </a:extLst>
          </p:cNvPr>
          <p:cNvSpPr txBox="1"/>
          <p:nvPr/>
        </p:nvSpPr>
        <p:spPr>
          <a:xfrm>
            <a:off x="6238288" y="3919178"/>
            <a:ext cx="13592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Frontend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A3712A-57C4-45FE-BA79-DADB0BF55FE2}"/>
              </a:ext>
            </a:extLst>
          </p:cNvPr>
          <p:cNvSpPr/>
          <p:nvPr/>
        </p:nvSpPr>
        <p:spPr>
          <a:xfrm>
            <a:off x="686764" y="1426531"/>
            <a:ext cx="3595694" cy="27696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E3C083-0071-4706-95E3-209011538062}"/>
              </a:ext>
            </a:extLst>
          </p:cNvPr>
          <p:cNvSpPr/>
          <p:nvPr/>
        </p:nvSpPr>
        <p:spPr>
          <a:xfrm>
            <a:off x="5459363" y="1449766"/>
            <a:ext cx="2333167" cy="27696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4C83EA-7A06-A14C-913F-CDAE07FF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19" y="3340752"/>
            <a:ext cx="1162240" cy="46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de js logo">
            <a:extLst>
              <a:ext uri="{FF2B5EF4-FFF2-40B4-BE49-F238E27FC236}">
                <a16:creationId xmlns:a16="http://schemas.microsoft.com/office/drawing/2014/main" id="{C6114FB7-B0BA-3C4F-99DF-6E67D977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97" y="2973308"/>
            <a:ext cx="1506971" cy="92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A159518-C900-E34F-9C4B-A0339A062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4" y="2219347"/>
            <a:ext cx="922958" cy="42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ngoDB gets a data lake, new security features and more | TechCrunch">
            <a:extLst>
              <a:ext uri="{FF2B5EF4-FFF2-40B4-BE49-F238E27FC236}">
                <a16:creationId xmlns:a16="http://schemas.microsoft.com/office/drawing/2014/main" id="{C3486BBC-E833-5B4C-A13F-0A469070C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68" y="1713887"/>
            <a:ext cx="1584310" cy="42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Ethereum Ganache? - Mycryptopedia">
            <a:extLst>
              <a:ext uri="{FF2B5EF4-FFF2-40B4-BE49-F238E27FC236}">
                <a16:creationId xmlns:a16="http://schemas.microsoft.com/office/drawing/2014/main" id="{C17A240D-3C22-274C-A76C-40489956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6" y="3189869"/>
            <a:ext cx="1432268" cy="78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D27D3A52-6863-EB43-A91D-846C387DF0DD}"/>
              </a:ext>
            </a:extLst>
          </p:cNvPr>
          <p:cNvSpPr txBox="1">
            <a:spLocks/>
          </p:cNvSpPr>
          <p:nvPr/>
        </p:nvSpPr>
        <p:spPr>
          <a:xfrm>
            <a:off x="3063359" y="384597"/>
            <a:ext cx="38737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sz="2800" b="1" kern="0" spc="-200" dirty="0">
                <a:solidFill>
                  <a:sysClr val="windowText" lastClr="000000"/>
                </a:solidFill>
                <a:latin typeface="Trebuchet MS" panose="020B0703020202090204" pitchFamily="34" charset="0"/>
              </a:rPr>
              <a:t>TECHNOLOGY  STACK</a:t>
            </a:r>
            <a:endParaRPr lang="en-IN" sz="2800" b="1" kern="0" spc="170" dirty="0">
              <a:solidFill>
                <a:sysClr val="windowText" lastClr="00000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55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ing dApps using the Truffle Framework - GeeksforGeeks">
            <a:extLst>
              <a:ext uri="{FF2B5EF4-FFF2-40B4-BE49-F238E27FC236}">
                <a16:creationId xmlns:a16="http://schemas.microsoft.com/office/drawing/2014/main" id="{529D736F-E7C4-4048-88F8-E3C1D976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0"/>
            <a:ext cx="51943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34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DEE6E05-8029-7047-9A33-4DD7A071ECB9}"/>
              </a:ext>
            </a:extLst>
          </p:cNvPr>
          <p:cNvSpPr txBox="1">
            <a:spLocks/>
          </p:cNvSpPr>
          <p:nvPr/>
        </p:nvSpPr>
        <p:spPr>
          <a:xfrm>
            <a:off x="2541904" y="351425"/>
            <a:ext cx="446849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 spc="-170" dirty="0"/>
              <a:t>BUSINESS / REVENUE MODEL</a:t>
            </a:r>
            <a:endParaRPr lang="en-IN" kern="0" spc="3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CAC7B9-6EE5-C04F-A0C5-AF084381E94A}"/>
              </a:ext>
            </a:extLst>
          </p:cNvPr>
          <p:cNvSpPr txBox="1"/>
          <p:nvPr/>
        </p:nvSpPr>
        <p:spPr>
          <a:xfrm>
            <a:off x="152400" y="895350"/>
            <a:ext cx="86864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INVESTORS: </a:t>
            </a:r>
            <a:r>
              <a:rPr lang="en-US" dirty="0"/>
              <a:t>Govt., MNCs and large-scale organizations CSR type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Earners: </a:t>
            </a:r>
            <a:r>
              <a:rPr lang="en-US" dirty="0"/>
              <a:t>Reporter, Resolver,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Why will Govt. invest?</a:t>
            </a:r>
          </a:p>
          <a:p>
            <a:pPr marL="668338" lvl="2" indent="-220663">
              <a:buFont typeface="Arial" panose="020B0604020202020204" pitchFamily="34" charset="0"/>
              <a:buChar char="•"/>
            </a:pPr>
            <a:r>
              <a:rPr lang="en-US" dirty="0"/>
              <a:t>To save cost and streamline cash flow in various departments including municipality.</a:t>
            </a:r>
          </a:p>
          <a:p>
            <a:pPr marL="668338" lvl="2" indent="-220663">
              <a:buFont typeface="Arial" panose="020B0604020202020204" pitchFamily="34" charset="0"/>
              <a:buChar char="•"/>
            </a:pPr>
            <a:r>
              <a:rPr lang="en-US" dirty="0"/>
              <a:t>To remove corruption and malpractices with money.</a:t>
            </a:r>
          </a:p>
          <a:p>
            <a:pPr marL="668338" lvl="2" indent="-220663">
              <a:buFont typeface="Arial" panose="020B0604020202020204" pitchFamily="34" charset="0"/>
              <a:buChar char="•"/>
            </a:pPr>
            <a:r>
              <a:rPr lang="en-US" dirty="0"/>
              <a:t>To give mobile employment to everyone at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Urban Coins Trading opportunity!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B96E91-62CB-854B-8896-A45A6EA06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3216498"/>
              </p:ext>
            </p:extLst>
          </p:nvPr>
        </p:nvGraphicFramePr>
        <p:xfrm>
          <a:off x="5219700" y="2266950"/>
          <a:ext cx="358140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59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Words>675</Words>
  <Application>Microsoft Macintosh PowerPoint</Application>
  <PresentationFormat>On-screen Show (16:9)</PresentationFormat>
  <Paragraphs>142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MT</vt:lpstr>
      <vt:lpstr>Calibri</vt:lpstr>
      <vt:lpstr>Roboto</vt:lpstr>
      <vt:lpstr>Trebuchet MS</vt:lpstr>
      <vt:lpstr>Verdana</vt:lpstr>
      <vt:lpstr>Office Theme</vt:lpstr>
      <vt:lpstr>PowerPoint Presentation</vt:lpstr>
      <vt:lpstr>MOTIVATION</vt:lpstr>
      <vt:lpstr>Problem Statement </vt:lpstr>
      <vt:lpstr>IDEA</vt:lpstr>
      <vt:lpstr>FEATURES</vt:lpstr>
      <vt:lpstr>PowerPoint Presentation</vt:lpstr>
      <vt:lpstr>PowerPoint Presentation</vt:lpstr>
      <vt:lpstr>PowerPoint Presentation</vt:lpstr>
      <vt:lpstr>PowerPoint Presentation</vt:lpstr>
      <vt:lpstr>BENEFITS</vt:lpstr>
      <vt:lpstr>SOCIAL IMPACT</vt:lpstr>
      <vt:lpstr>FUTURE PLANS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 Repair</dc:title>
  <cp:lastModifiedBy>Arti Kumari</cp:lastModifiedBy>
  <cp:revision>35</cp:revision>
  <dcterms:created xsi:type="dcterms:W3CDTF">2022-07-03T08:46:00Z</dcterms:created>
  <dcterms:modified xsi:type="dcterms:W3CDTF">2022-08-06T10:17:59Z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